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64" r:id="rId4"/>
    <p:sldId id="260" r:id="rId5"/>
    <p:sldId id="261" r:id="rId6"/>
    <p:sldId id="262" r:id="rId7"/>
    <p:sldId id="263" r:id="rId8"/>
    <p:sldId id="259"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E6228-53D9-4B31-8962-965A8DF964D6}" type="doc">
      <dgm:prSet loTypeId="urn:microsoft.com/office/officeart/2005/8/layout/equation1" loCatId="process" qsTypeId="urn:microsoft.com/office/officeart/2005/8/quickstyle/3d3" qsCatId="3D" csTypeId="urn:microsoft.com/office/officeart/2005/8/colors/accent0_1" csCatId="mainScheme" phldr="1"/>
      <dgm:spPr/>
    </dgm:pt>
    <dgm:pt modelId="{5285A702-7128-452D-9B95-FF68F8C5F2E7}">
      <dgm:prSet phldrT="[Text]" custT="1"/>
      <dgm:spPr/>
      <dgm:t>
        <a:bodyPr/>
        <a:lstStyle/>
        <a:p>
          <a:r>
            <a:rPr lang="en-US" sz="2800" dirty="0"/>
            <a:t>Biotic</a:t>
          </a:r>
        </a:p>
      </dgm:t>
    </dgm:pt>
    <dgm:pt modelId="{1C66B6FB-6776-43C8-B140-EF8A390B3DE7}" type="parTrans" cxnId="{2787C026-DA0E-4B8E-9B7D-C6E87A68624A}">
      <dgm:prSet/>
      <dgm:spPr/>
      <dgm:t>
        <a:bodyPr/>
        <a:lstStyle/>
        <a:p>
          <a:endParaRPr lang="en-US"/>
        </a:p>
      </dgm:t>
    </dgm:pt>
    <dgm:pt modelId="{72F6FA73-4D79-4B1E-9C1B-73967E0BC5B2}" type="sibTrans" cxnId="{2787C026-DA0E-4B8E-9B7D-C6E87A68624A}">
      <dgm:prSet/>
      <dgm:spPr/>
      <dgm:t>
        <a:bodyPr/>
        <a:lstStyle/>
        <a:p>
          <a:endParaRPr lang="en-US"/>
        </a:p>
      </dgm:t>
    </dgm:pt>
    <dgm:pt modelId="{8FEACEA3-9DCB-40DD-868E-6E16161BE011}">
      <dgm:prSet phldrT="[Text]" custT="1"/>
      <dgm:spPr/>
      <dgm:t>
        <a:bodyPr/>
        <a:lstStyle/>
        <a:p>
          <a:r>
            <a:rPr lang="en-US" sz="2000" b="1" dirty="0"/>
            <a:t>Abiotic</a:t>
          </a:r>
        </a:p>
      </dgm:t>
    </dgm:pt>
    <dgm:pt modelId="{9AE1948C-BAC4-4A74-8D34-7BD02A08D19D}" type="parTrans" cxnId="{ECD81DB1-8000-4799-8E07-63F9D8DC28C7}">
      <dgm:prSet/>
      <dgm:spPr/>
      <dgm:t>
        <a:bodyPr/>
        <a:lstStyle/>
        <a:p>
          <a:endParaRPr lang="en-US"/>
        </a:p>
      </dgm:t>
    </dgm:pt>
    <dgm:pt modelId="{AED5F028-AB9A-45DD-8C04-57B5D33F673A}" type="sibTrans" cxnId="{ECD81DB1-8000-4799-8E07-63F9D8DC28C7}">
      <dgm:prSet/>
      <dgm:spPr/>
      <dgm:t>
        <a:bodyPr/>
        <a:lstStyle/>
        <a:p>
          <a:endParaRPr lang="en-US"/>
        </a:p>
      </dgm:t>
    </dgm:pt>
    <dgm:pt modelId="{16F2C12D-CA47-4D46-9664-69804B43749F}">
      <dgm:prSet phldrT="[Text]" custT="1"/>
      <dgm:spPr/>
      <dgm:t>
        <a:bodyPr/>
        <a:lstStyle/>
        <a:p>
          <a:r>
            <a:rPr lang="en-US" sz="1600" b="1" dirty="0"/>
            <a:t>Environment</a:t>
          </a:r>
          <a:endParaRPr lang="en-US" sz="1000" b="1" dirty="0"/>
        </a:p>
      </dgm:t>
    </dgm:pt>
    <dgm:pt modelId="{F875A25C-5AC7-4321-BD19-2247E2AC8275}" type="parTrans" cxnId="{1EA31F9F-D170-47F3-B743-05C778689764}">
      <dgm:prSet/>
      <dgm:spPr/>
      <dgm:t>
        <a:bodyPr/>
        <a:lstStyle/>
        <a:p>
          <a:endParaRPr lang="en-US"/>
        </a:p>
      </dgm:t>
    </dgm:pt>
    <dgm:pt modelId="{B33683E1-99A8-4CB6-903E-10C494AC6EF6}" type="sibTrans" cxnId="{1EA31F9F-D170-47F3-B743-05C778689764}">
      <dgm:prSet/>
      <dgm:spPr/>
      <dgm:t>
        <a:bodyPr/>
        <a:lstStyle/>
        <a:p>
          <a:endParaRPr lang="en-US"/>
        </a:p>
      </dgm:t>
    </dgm:pt>
    <dgm:pt modelId="{5B6562C9-502D-4401-A876-E76DCEA079D3}" type="pres">
      <dgm:prSet presAssocID="{0D6E6228-53D9-4B31-8962-965A8DF964D6}" presName="linearFlow" presStyleCnt="0">
        <dgm:presLayoutVars>
          <dgm:dir/>
          <dgm:resizeHandles val="exact"/>
        </dgm:presLayoutVars>
      </dgm:prSet>
      <dgm:spPr/>
    </dgm:pt>
    <dgm:pt modelId="{4B024FA8-1D6B-4EDF-86ED-0DF9566B84E8}" type="pres">
      <dgm:prSet presAssocID="{5285A702-7128-452D-9B95-FF68F8C5F2E7}" presName="node" presStyleLbl="node1" presStyleIdx="0" presStyleCnt="3">
        <dgm:presLayoutVars>
          <dgm:bulletEnabled val="1"/>
        </dgm:presLayoutVars>
      </dgm:prSet>
      <dgm:spPr/>
    </dgm:pt>
    <dgm:pt modelId="{93EC0E01-900A-477D-89D8-84CA145DC33F}" type="pres">
      <dgm:prSet presAssocID="{72F6FA73-4D79-4B1E-9C1B-73967E0BC5B2}" presName="spacerL" presStyleCnt="0"/>
      <dgm:spPr/>
    </dgm:pt>
    <dgm:pt modelId="{8C24951F-440B-4CB8-B0A6-B5B778C3D3D6}" type="pres">
      <dgm:prSet presAssocID="{72F6FA73-4D79-4B1E-9C1B-73967E0BC5B2}" presName="sibTrans" presStyleLbl="sibTrans2D1" presStyleIdx="0" presStyleCnt="2"/>
      <dgm:spPr/>
    </dgm:pt>
    <dgm:pt modelId="{5143E789-B56D-4909-B375-5A8AB5B6004F}" type="pres">
      <dgm:prSet presAssocID="{72F6FA73-4D79-4B1E-9C1B-73967E0BC5B2}" presName="spacerR" presStyleCnt="0"/>
      <dgm:spPr/>
    </dgm:pt>
    <dgm:pt modelId="{A51FFA02-75EF-409D-AA31-7B4212E868B1}" type="pres">
      <dgm:prSet presAssocID="{8FEACEA3-9DCB-40DD-868E-6E16161BE011}" presName="node" presStyleLbl="node1" presStyleIdx="1" presStyleCnt="3" custScaleX="87149">
        <dgm:presLayoutVars>
          <dgm:bulletEnabled val="1"/>
        </dgm:presLayoutVars>
      </dgm:prSet>
      <dgm:spPr/>
    </dgm:pt>
    <dgm:pt modelId="{4BB814F4-7D22-4C77-8230-D6202E554EA4}" type="pres">
      <dgm:prSet presAssocID="{AED5F028-AB9A-45DD-8C04-57B5D33F673A}" presName="spacerL" presStyleCnt="0"/>
      <dgm:spPr/>
    </dgm:pt>
    <dgm:pt modelId="{43E543D6-1C6B-486B-9AB1-0443F88FBA6C}" type="pres">
      <dgm:prSet presAssocID="{AED5F028-AB9A-45DD-8C04-57B5D33F673A}" presName="sibTrans" presStyleLbl="sibTrans2D1" presStyleIdx="1" presStyleCnt="2"/>
      <dgm:spPr/>
    </dgm:pt>
    <dgm:pt modelId="{3211B7F3-3693-44E8-8B1E-B6FD03713D40}" type="pres">
      <dgm:prSet presAssocID="{AED5F028-AB9A-45DD-8C04-57B5D33F673A}" presName="spacerR" presStyleCnt="0"/>
      <dgm:spPr/>
    </dgm:pt>
    <dgm:pt modelId="{DF30AED0-54CF-4486-9F8B-552F9297AF2C}" type="pres">
      <dgm:prSet presAssocID="{16F2C12D-CA47-4D46-9664-69804B43749F}" presName="node" presStyleLbl="node1" presStyleIdx="2" presStyleCnt="3">
        <dgm:presLayoutVars>
          <dgm:bulletEnabled val="1"/>
        </dgm:presLayoutVars>
      </dgm:prSet>
      <dgm:spPr/>
    </dgm:pt>
  </dgm:ptLst>
  <dgm:cxnLst>
    <dgm:cxn modelId="{BF105019-9C7E-4372-8CF2-A792B8716591}" type="presOf" srcId="{5285A702-7128-452D-9B95-FF68F8C5F2E7}" destId="{4B024FA8-1D6B-4EDF-86ED-0DF9566B84E8}" srcOrd="0" destOrd="0" presId="urn:microsoft.com/office/officeart/2005/8/layout/equation1"/>
    <dgm:cxn modelId="{46E9A619-B8CF-4BBD-98E7-8587D0A088D5}" type="presOf" srcId="{16F2C12D-CA47-4D46-9664-69804B43749F}" destId="{DF30AED0-54CF-4486-9F8B-552F9297AF2C}" srcOrd="0" destOrd="0" presId="urn:microsoft.com/office/officeart/2005/8/layout/equation1"/>
    <dgm:cxn modelId="{2787C026-DA0E-4B8E-9B7D-C6E87A68624A}" srcId="{0D6E6228-53D9-4B31-8962-965A8DF964D6}" destId="{5285A702-7128-452D-9B95-FF68F8C5F2E7}" srcOrd="0" destOrd="0" parTransId="{1C66B6FB-6776-43C8-B140-EF8A390B3DE7}" sibTransId="{72F6FA73-4D79-4B1E-9C1B-73967E0BC5B2}"/>
    <dgm:cxn modelId="{EAC45232-A4F4-4AA5-A1F4-709A75BAC503}" type="presOf" srcId="{AED5F028-AB9A-45DD-8C04-57B5D33F673A}" destId="{43E543D6-1C6B-486B-9AB1-0443F88FBA6C}" srcOrd="0" destOrd="0" presId="urn:microsoft.com/office/officeart/2005/8/layout/equation1"/>
    <dgm:cxn modelId="{1EA31F9F-D170-47F3-B743-05C778689764}" srcId="{0D6E6228-53D9-4B31-8962-965A8DF964D6}" destId="{16F2C12D-CA47-4D46-9664-69804B43749F}" srcOrd="2" destOrd="0" parTransId="{F875A25C-5AC7-4321-BD19-2247E2AC8275}" sibTransId="{B33683E1-99A8-4CB6-903E-10C494AC6EF6}"/>
    <dgm:cxn modelId="{ECD81DB1-8000-4799-8E07-63F9D8DC28C7}" srcId="{0D6E6228-53D9-4B31-8962-965A8DF964D6}" destId="{8FEACEA3-9DCB-40DD-868E-6E16161BE011}" srcOrd="1" destOrd="0" parTransId="{9AE1948C-BAC4-4A74-8D34-7BD02A08D19D}" sibTransId="{AED5F028-AB9A-45DD-8C04-57B5D33F673A}"/>
    <dgm:cxn modelId="{D23A0FD0-8570-4196-B3EA-F6940DEFF091}" type="presOf" srcId="{72F6FA73-4D79-4B1E-9C1B-73967E0BC5B2}" destId="{8C24951F-440B-4CB8-B0A6-B5B778C3D3D6}" srcOrd="0" destOrd="0" presId="urn:microsoft.com/office/officeart/2005/8/layout/equation1"/>
    <dgm:cxn modelId="{8ABC6DD2-E063-4843-BD60-82EECEC37EC6}" type="presOf" srcId="{0D6E6228-53D9-4B31-8962-965A8DF964D6}" destId="{5B6562C9-502D-4401-A876-E76DCEA079D3}" srcOrd="0" destOrd="0" presId="urn:microsoft.com/office/officeart/2005/8/layout/equation1"/>
    <dgm:cxn modelId="{00F491F4-4569-468E-85C9-3075BE0FC076}" type="presOf" srcId="{8FEACEA3-9DCB-40DD-868E-6E16161BE011}" destId="{A51FFA02-75EF-409D-AA31-7B4212E868B1}" srcOrd="0" destOrd="0" presId="urn:microsoft.com/office/officeart/2005/8/layout/equation1"/>
    <dgm:cxn modelId="{26FC7D90-2D24-4EB4-9568-A25197619FE1}" type="presParOf" srcId="{5B6562C9-502D-4401-A876-E76DCEA079D3}" destId="{4B024FA8-1D6B-4EDF-86ED-0DF9566B84E8}" srcOrd="0" destOrd="0" presId="urn:microsoft.com/office/officeart/2005/8/layout/equation1"/>
    <dgm:cxn modelId="{ADDE6B5D-ECCB-47E0-93D0-14ACB46AA01B}" type="presParOf" srcId="{5B6562C9-502D-4401-A876-E76DCEA079D3}" destId="{93EC0E01-900A-477D-89D8-84CA145DC33F}" srcOrd="1" destOrd="0" presId="urn:microsoft.com/office/officeart/2005/8/layout/equation1"/>
    <dgm:cxn modelId="{1A3FEF7B-4614-49F4-949A-5E375D898F94}" type="presParOf" srcId="{5B6562C9-502D-4401-A876-E76DCEA079D3}" destId="{8C24951F-440B-4CB8-B0A6-B5B778C3D3D6}" srcOrd="2" destOrd="0" presId="urn:microsoft.com/office/officeart/2005/8/layout/equation1"/>
    <dgm:cxn modelId="{9BBCAC0C-DF54-4478-86D3-295059CD409F}" type="presParOf" srcId="{5B6562C9-502D-4401-A876-E76DCEA079D3}" destId="{5143E789-B56D-4909-B375-5A8AB5B6004F}" srcOrd="3" destOrd="0" presId="urn:microsoft.com/office/officeart/2005/8/layout/equation1"/>
    <dgm:cxn modelId="{DEB3C752-51F7-42E7-B387-F3EFD980C842}" type="presParOf" srcId="{5B6562C9-502D-4401-A876-E76DCEA079D3}" destId="{A51FFA02-75EF-409D-AA31-7B4212E868B1}" srcOrd="4" destOrd="0" presId="urn:microsoft.com/office/officeart/2005/8/layout/equation1"/>
    <dgm:cxn modelId="{2EDCD984-01E3-45D8-A1CD-3C3334515AE9}" type="presParOf" srcId="{5B6562C9-502D-4401-A876-E76DCEA079D3}" destId="{4BB814F4-7D22-4C77-8230-D6202E554EA4}" srcOrd="5" destOrd="0" presId="urn:microsoft.com/office/officeart/2005/8/layout/equation1"/>
    <dgm:cxn modelId="{1B7D32F4-5B4D-4077-ABF8-FF31857F8310}" type="presParOf" srcId="{5B6562C9-502D-4401-A876-E76DCEA079D3}" destId="{43E543D6-1C6B-486B-9AB1-0443F88FBA6C}" srcOrd="6" destOrd="0" presId="urn:microsoft.com/office/officeart/2005/8/layout/equation1"/>
    <dgm:cxn modelId="{E2465DCD-F918-49F1-83B6-97EA0A42A6C3}" type="presParOf" srcId="{5B6562C9-502D-4401-A876-E76DCEA079D3}" destId="{3211B7F3-3693-44E8-8B1E-B6FD03713D40}" srcOrd="7" destOrd="0" presId="urn:microsoft.com/office/officeart/2005/8/layout/equation1"/>
    <dgm:cxn modelId="{EC68D907-163E-4DDC-A387-9232414CE257}" type="presParOf" srcId="{5B6562C9-502D-4401-A876-E76DCEA079D3}" destId="{DF30AED0-54CF-4486-9F8B-552F9297AF2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E6608-AC39-46D1-B72F-8397D6301BF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4263573-1D2B-4DAD-A397-4258BE4E24C8}">
      <dgm:prSet phldrT="[Text]"/>
      <dgm:spPr/>
      <dgm:t>
        <a:bodyPr/>
        <a:lstStyle/>
        <a:p>
          <a:r>
            <a:rPr lang="en-US" dirty="0"/>
            <a:t>ENVIRONMENT</a:t>
          </a:r>
        </a:p>
      </dgm:t>
    </dgm:pt>
    <dgm:pt modelId="{6C0E0A45-E60E-492E-AE58-1D099A842B0D}" type="parTrans" cxnId="{203E8566-0581-44CA-BB96-C714C8EC45C9}">
      <dgm:prSet/>
      <dgm:spPr/>
      <dgm:t>
        <a:bodyPr/>
        <a:lstStyle/>
        <a:p>
          <a:endParaRPr lang="en-US"/>
        </a:p>
      </dgm:t>
    </dgm:pt>
    <dgm:pt modelId="{506EF611-3A5E-48EA-9FF4-7904D02F5316}" type="sibTrans" cxnId="{203E8566-0581-44CA-BB96-C714C8EC45C9}">
      <dgm:prSet/>
      <dgm:spPr/>
      <dgm:t>
        <a:bodyPr/>
        <a:lstStyle/>
        <a:p>
          <a:endParaRPr lang="en-US"/>
        </a:p>
      </dgm:t>
    </dgm:pt>
    <dgm:pt modelId="{F4307196-084D-4F14-852F-4C8F84FEEBE0}">
      <dgm:prSet phldrT="[Text]"/>
      <dgm:spPr/>
      <dgm:t>
        <a:bodyPr/>
        <a:lstStyle/>
        <a:p>
          <a:r>
            <a:rPr lang="en-US" dirty="0"/>
            <a:t>NATURAL ENVIRONMENT</a:t>
          </a:r>
        </a:p>
      </dgm:t>
    </dgm:pt>
    <dgm:pt modelId="{DB427342-7A16-4B00-9DA1-07F1E12F6EE6}" type="parTrans" cxnId="{0F755565-E2D7-428D-AD63-143E203B097E}">
      <dgm:prSet/>
      <dgm:spPr/>
      <dgm:t>
        <a:bodyPr/>
        <a:lstStyle/>
        <a:p>
          <a:endParaRPr lang="en-US"/>
        </a:p>
      </dgm:t>
    </dgm:pt>
    <dgm:pt modelId="{0024A59B-717B-4640-9889-77A8AE349AED}" type="sibTrans" cxnId="{0F755565-E2D7-428D-AD63-143E203B097E}">
      <dgm:prSet/>
      <dgm:spPr/>
      <dgm:t>
        <a:bodyPr/>
        <a:lstStyle/>
        <a:p>
          <a:endParaRPr lang="en-US"/>
        </a:p>
      </dgm:t>
    </dgm:pt>
    <dgm:pt modelId="{98DD4F22-3BF4-439E-A367-956145813577}">
      <dgm:prSet phldrT="[Text]"/>
      <dgm:spPr/>
      <dgm:t>
        <a:bodyPr/>
        <a:lstStyle/>
        <a:p>
          <a:r>
            <a:rPr lang="en-US" dirty="0"/>
            <a:t>HUMAN MADE ENVIRONMENT</a:t>
          </a:r>
        </a:p>
      </dgm:t>
    </dgm:pt>
    <dgm:pt modelId="{E531EFAB-9694-4946-88AA-229E0796E9D8}" type="parTrans" cxnId="{24DEE0F0-351D-42FE-8EEF-31B8776599A9}">
      <dgm:prSet/>
      <dgm:spPr/>
      <dgm:t>
        <a:bodyPr/>
        <a:lstStyle/>
        <a:p>
          <a:endParaRPr lang="en-US"/>
        </a:p>
      </dgm:t>
    </dgm:pt>
    <dgm:pt modelId="{85028090-295F-49E7-BF6A-248729090AF0}" type="sibTrans" cxnId="{24DEE0F0-351D-42FE-8EEF-31B8776599A9}">
      <dgm:prSet/>
      <dgm:spPr/>
      <dgm:t>
        <a:bodyPr/>
        <a:lstStyle/>
        <a:p>
          <a:endParaRPr lang="en-US"/>
        </a:p>
      </dgm:t>
    </dgm:pt>
    <dgm:pt modelId="{0CF79DF1-C490-495E-A9D6-948FE64F6309}" type="pres">
      <dgm:prSet presAssocID="{278E6608-AC39-46D1-B72F-8397D6301BF4}" presName="hierChild1" presStyleCnt="0">
        <dgm:presLayoutVars>
          <dgm:chPref val="1"/>
          <dgm:dir/>
          <dgm:animOne val="branch"/>
          <dgm:animLvl val="lvl"/>
          <dgm:resizeHandles/>
        </dgm:presLayoutVars>
      </dgm:prSet>
      <dgm:spPr/>
    </dgm:pt>
    <dgm:pt modelId="{A9B25F8D-A8BE-40BE-A1A8-59DBA783E7C6}" type="pres">
      <dgm:prSet presAssocID="{04263573-1D2B-4DAD-A397-4258BE4E24C8}" presName="hierRoot1" presStyleCnt="0"/>
      <dgm:spPr/>
    </dgm:pt>
    <dgm:pt modelId="{40562E84-D2F3-4C2F-9E76-C5EA763184D5}" type="pres">
      <dgm:prSet presAssocID="{04263573-1D2B-4DAD-A397-4258BE4E24C8}" presName="composite" presStyleCnt="0"/>
      <dgm:spPr/>
    </dgm:pt>
    <dgm:pt modelId="{DE3B44E0-A3AF-4B27-8ACD-6C446265506C}" type="pres">
      <dgm:prSet presAssocID="{04263573-1D2B-4DAD-A397-4258BE4E24C8}" presName="background" presStyleLbl="node0" presStyleIdx="0" presStyleCnt="1"/>
      <dgm:spPr/>
    </dgm:pt>
    <dgm:pt modelId="{3228EC07-30C2-4ACC-A0AD-14C67C396BBA}" type="pres">
      <dgm:prSet presAssocID="{04263573-1D2B-4DAD-A397-4258BE4E24C8}" presName="text" presStyleLbl="fgAcc0" presStyleIdx="0" presStyleCnt="1">
        <dgm:presLayoutVars>
          <dgm:chPref val="3"/>
        </dgm:presLayoutVars>
      </dgm:prSet>
      <dgm:spPr/>
    </dgm:pt>
    <dgm:pt modelId="{C299720F-F9AE-4E3F-AEE9-D799BA7EF92C}" type="pres">
      <dgm:prSet presAssocID="{04263573-1D2B-4DAD-A397-4258BE4E24C8}" presName="hierChild2" presStyleCnt="0"/>
      <dgm:spPr/>
    </dgm:pt>
    <dgm:pt modelId="{285175AC-8112-42A8-85E3-086E3FA2D405}" type="pres">
      <dgm:prSet presAssocID="{DB427342-7A16-4B00-9DA1-07F1E12F6EE6}" presName="Name10" presStyleLbl="parChTrans1D2" presStyleIdx="0" presStyleCnt="2"/>
      <dgm:spPr/>
    </dgm:pt>
    <dgm:pt modelId="{CE4FE588-1756-406E-A96A-A2CA49C42EAB}" type="pres">
      <dgm:prSet presAssocID="{F4307196-084D-4F14-852F-4C8F84FEEBE0}" presName="hierRoot2" presStyleCnt="0"/>
      <dgm:spPr/>
    </dgm:pt>
    <dgm:pt modelId="{374C34E0-327F-40B1-A9C8-46698DAA517C}" type="pres">
      <dgm:prSet presAssocID="{F4307196-084D-4F14-852F-4C8F84FEEBE0}" presName="composite2" presStyleCnt="0"/>
      <dgm:spPr/>
    </dgm:pt>
    <dgm:pt modelId="{491DFD37-86E4-4C4C-9DD9-1F55CD475136}" type="pres">
      <dgm:prSet presAssocID="{F4307196-084D-4F14-852F-4C8F84FEEBE0}" presName="background2" presStyleLbl="node2" presStyleIdx="0" presStyleCnt="2"/>
      <dgm:spPr/>
    </dgm:pt>
    <dgm:pt modelId="{DE322555-B1BF-4627-9C73-F8C57056A54B}" type="pres">
      <dgm:prSet presAssocID="{F4307196-084D-4F14-852F-4C8F84FEEBE0}" presName="text2" presStyleLbl="fgAcc2" presStyleIdx="0" presStyleCnt="2">
        <dgm:presLayoutVars>
          <dgm:chPref val="3"/>
        </dgm:presLayoutVars>
      </dgm:prSet>
      <dgm:spPr/>
    </dgm:pt>
    <dgm:pt modelId="{922A743D-0342-407B-9041-68EE42CD0173}" type="pres">
      <dgm:prSet presAssocID="{F4307196-084D-4F14-852F-4C8F84FEEBE0}" presName="hierChild3" presStyleCnt="0"/>
      <dgm:spPr/>
    </dgm:pt>
    <dgm:pt modelId="{288A00C6-302B-4974-9B08-684BBA29A2F7}" type="pres">
      <dgm:prSet presAssocID="{E531EFAB-9694-4946-88AA-229E0796E9D8}" presName="Name10" presStyleLbl="parChTrans1D2" presStyleIdx="1" presStyleCnt="2"/>
      <dgm:spPr/>
    </dgm:pt>
    <dgm:pt modelId="{3786812B-D80F-4038-B01D-3E14520EF125}" type="pres">
      <dgm:prSet presAssocID="{98DD4F22-3BF4-439E-A367-956145813577}" presName="hierRoot2" presStyleCnt="0"/>
      <dgm:spPr/>
    </dgm:pt>
    <dgm:pt modelId="{6FE8F3F7-C452-4E97-9A5C-CA254DB08FB8}" type="pres">
      <dgm:prSet presAssocID="{98DD4F22-3BF4-439E-A367-956145813577}" presName="composite2" presStyleCnt="0"/>
      <dgm:spPr/>
    </dgm:pt>
    <dgm:pt modelId="{F535EA5C-E45F-4236-8C0D-027F9FE60849}" type="pres">
      <dgm:prSet presAssocID="{98DD4F22-3BF4-439E-A367-956145813577}" presName="background2" presStyleLbl="node2" presStyleIdx="1" presStyleCnt="2"/>
      <dgm:spPr/>
    </dgm:pt>
    <dgm:pt modelId="{881558D9-1063-4B16-8DEB-6FC6701EA8A3}" type="pres">
      <dgm:prSet presAssocID="{98DD4F22-3BF4-439E-A367-956145813577}" presName="text2" presStyleLbl="fgAcc2" presStyleIdx="1" presStyleCnt="2">
        <dgm:presLayoutVars>
          <dgm:chPref val="3"/>
        </dgm:presLayoutVars>
      </dgm:prSet>
      <dgm:spPr/>
    </dgm:pt>
    <dgm:pt modelId="{DCBEFE64-8113-4EC2-8F53-B8C9E3A0AE51}" type="pres">
      <dgm:prSet presAssocID="{98DD4F22-3BF4-439E-A367-956145813577}" presName="hierChild3" presStyleCnt="0"/>
      <dgm:spPr/>
    </dgm:pt>
  </dgm:ptLst>
  <dgm:cxnLst>
    <dgm:cxn modelId="{EEF92B40-785A-4FDC-BBEB-B35E0BEAD431}" type="presOf" srcId="{DB427342-7A16-4B00-9DA1-07F1E12F6EE6}" destId="{285175AC-8112-42A8-85E3-086E3FA2D405}" srcOrd="0" destOrd="0" presId="urn:microsoft.com/office/officeart/2005/8/layout/hierarchy1"/>
    <dgm:cxn modelId="{0F755565-E2D7-428D-AD63-143E203B097E}" srcId="{04263573-1D2B-4DAD-A397-4258BE4E24C8}" destId="{F4307196-084D-4F14-852F-4C8F84FEEBE0}" srcOrd="0" destOrd="0" parTransId="{DB427342-7A16-4B00-9DA1-07F1E12F6EE6}" sibTransId="{0024A59B-717B-4640-9889-77A8AE349AED}"/>
    <dgm:cxn modelId="{203E8566-0581-44CA-BB96-C714C8EC45C9}" srcId="{278E6608-AC39-46D1-B72F-8397D6301BF4}" destId="{04263573-1D2B-4DAD-A397-4258BE4E24C8}" srcOrd="0" destOrd="0" parTransId="{6C0E0A45-E60E-492E-AE58-1D099A842B0D}" sibTransId="{506EF611-3A5E-48EA-9FF4-7904D02F5316}"/>
    <dgm:cxn modelId="{32F27B6A-17B4-49FF-873C-D9130AE545CD}" type="presOf" srcId="{278E6608-AC39-46D1-B72F-8397D6301BF4}" destId="{0CF79DF1-C490-495E-A9D6-948FE64F6309}" srcOrd="0" destOrd="0" presId="urn:microsoft.com/office/officeart/2005/8/layout/hierarchy1"/>
    <dgm:cxn modelId="{166340A0-E4F2-4FB6-AF0C-52E0A483309B}" type="presOf" srcId="{F4307196-084D-4F14-852F-4C8F84FEEBE0}" destId="{DE322555-B1BF-4627-9C73-F8C57056A54B}" srcOrd="0" destOrd="0" presId="urn:microsoft.com/office/officeart/2005/8/layout/hierarchy1"/>
    <dgm:cxn modelId="{466C1FAB-0643-482E-A603-EF3DEEC8E9C1}" type="presOf" srcId="{04263573-1D2B-4DAD-A397-4258BE4E24C8}" destId="{3228EC07-30C2-4ACC-A0AD-14C67C396BBA}" srcOrd="0" destOrd="0" presId="urn:microsoft.com/office/officeart/2005/8/layout/hierarchy1"/>
    <dgm:cxn modelId="{844AADB6-DBF7-4F4C-8BD8-A2EE80FFA05B}" type="presOf" srcId="{E531EFAB-9694-4946-88AA-229E0796E9D8}" destId="{288A00C6-302B-4974-9B08-684BBA29A2F7}" srcOrd="0" destOrd="0" presId="urn:microsoft.com/office/officeart/2005/8/layout/hierarchy1"/>
    <dgm:cxn modelId="{261628C0-30EF-4186-AC84-774E160CFBF3}" type="presOf" srcId="{98DD4F22-3BF4-439E-A367-956145813577}" destId="{881558D9-1063-4B16-8DEB-6FC6701EA8A3}" srcOrd="0" destOrd="0" presId="urn:microsoft.com/office/officeart/2005/8/layout/hierarchy1"/>
    <dgm:cxn modelId="{24DEE0F0-351D-42FE-8EEF-31B8776599A9}" srcId="{04263573-1D2B-4DAD-A397-4258BE4E24C8}" destId="{98DD4F22-3BF4-439E-A367-956145813577}" srcOrd="1" destOrd="0" parTransId="{E531EFAB-9694-4946-88AA-229E0796E9D8}" sibTransId="{85028090-295F-49E7-BF6A-248729090AF0}"/>
    <dgm:cxn modelId="{E8B001A7-FFF4-4B9E-9C9B-BA2B35C9946E}" type="presParOf" srcId="{0CF79DF1-C490-495E-A9D6-948FE64F6309}" destId="{A9B25F8D-A8BE-40BE-A1A8-59DBA783E7C6}" srcOrd="0" destOrd="0" presId="urn:microsoft.com/office/officeart/2005/8/layout/hierarchy1"/>
    <dgm:cxn modelId="{80054BDB-91B0-4D44-84C1-871439B707E6}" type="presParOf" srcId="{A9B25F8D-A8BE-40BE-A1A8-59DBA783E7C6}" destId="{40562E84-D2F3-4C2F-9E76-C5EA763184D5}" srcOrd="0" destOrd="0" presId="urn:microsoft.com/office/officeart/2005/8/layout/hierarchy1"/>
    <dgm:cxn modelId="{B431B654-311A-495E-A35E-205FD6DB8350}" type="presParOf" srcId="{40562E84-D2F3-4C2F-9E76-C5EA763184D5}" destId="{DE3B44E0-A3AF-4B27-8ACD-6C446265506C}" srcOrd="0" destOrd="0" presId="urn:microsoft.com/office/officeart/2005/8/layout/hierarchy1"/>
    <dgm:cxn modelId="{166AD79F-D2C3-4A07-8878-4CEDEEB483B5}" type="presParOf" srcId="{40562E84-D2F3-4C2F-9E76-C5EA763184D5}" destId="{3228EC07-30C2-4ACC-A0AD-14C67C396BBA}" srcOrd="1" destOrd="0" presId="urn:microsoft.com/office/officeart/2005/8/layout/hierarchy1"/>
    <dgm:cxn modelId="{BE68889C-DB65-496B-B950-58C889420B00}" type="presParOf" srcId="{A9B25F8D-A8BE-40BE-A1A8-59DBA783E7C6}" destId="{C299720F-F9AE-4E3F-AEE9-D799BA7EF92C}" srcOrd="1" destOrd="0" presId="urn:microsoft.com/office/officeart/2005/8/layout/hierarchy1"/>
    <dgm:cxn modelId="{0504E4CE-6476-4B1A-B18C-9D0B197439E5}" type="presParOf" srcId="{C299720F-F9AE-4E3F-AEE9-D799BA7EF92C}" destId="{285175AC-8112-42A8-85E3-086E3FA2D405}" srcOrd="0" destOrd="0" presId="urn:microsoft.com/office/officeart/2005/8/layout/hierarchy1"/>
    <dgm:cxn modelId="{698135E1-878F-4543-9E8C-DF40FBAAEBEA}" type="presParOf" srcId="{C299720F-F9AE-4E3F-AEE9-D799BA7EF92C}" destId="{CE4FE588-1756-406E-A96A-A2CA49C42EAB}" srcOrd="1" destOrd="0" presId="urn:microsoft.com/office/officeart/2005/8/layout/hierarchy1"/>
    <dgm:cxn modelId="{30E59604-54BB-4174-85F0-ED2AFBA95357}" type="presParOf" srcId="{CE4FE588-1756-406E-A96A-A2CA49C42EAB}" destId="{374C34E0-327F-40B1-A9C8-46698DAA517C}" srcOrd="0" destOrd="0" presId="urn:microsoft.com/office/officeart/2005/8/layout/hierarchy1"/>
    <dgm:cxn modelId="{D343A5C6-1741-4874-8500-C60A165A92A7}" type="presParOf" srcId="{374C34E0-327F-40B1-A9C8-46698DAA517C}" destId="{491DFD37-86E4-4C4C-9DD9-1F55CD475136}" srcOrd="0" destOrd="0" presId="urn:microsoft.com/office/officeart/2005/8/layout/hierarchy1"/>
    <dgm:cxn modelId="{B66C1A0D-6B53-4553-978E-1A5BA5B31A89}" type="presParOf" srcId="{374C34E0-327F-40B1-A9C8-46698DAA517C}" destId="{DE322555-B1BF-4627-9C73-F8C57056A54B}" srcOrd="1" destOrd="0" presId="urn:microsoft.com/office/officeart/2005/8/layout/hierarchy1"/>
    <dgm:cxn modelId="{499C1E5F-0B7E-4760-8AD6-C88D8218F3E7}" type="presParOf" srcId="{CE4FE588-1756-406E-A96A-A2CA49C42EAB}" destId="{922A743D-0342-407B-9041-68EE42CD0173}" srcOrd="1" destOrd="0" presId="urn:microsoft.com/office/officeart/2005/8/layout/hierarchy1"/>
    <dgm:cxn modelId="{78AEA685-0045-4C1A-BF6D-A906F5C951E8}" type="presParOf" srcId="{C299720F-F9AE-4E3F-AEE9-D799BA7EF92C}" destId="{288A00C6-302B-4974-9B08-684BBA29A2F7}" srcOrd="2" destOrd="0" presId="urn:microsoft.com/office/officeart/2005/8/layout/hierarchy1"/>
    <dgm:cxn modelId="{F044178D-FC6C-4D9D-8F89-E0E112809C24}" type="presParOf" srcId="{C299720F-F9AE-4E3F-AEE9-D799BA7EF92C}" destId="{3786812B-D80F-4038-B01D-3E14520EF125}" srcOrd="3" destOrd="0" presId="urn:microsoft.com/office/officeart/2005/8/layout/hierarchy1"/>
    <dgm:cxn modelId="{0507D67A-64C6-42C6-BA39-4B74B6832B9E}" type="presParOf" srcId="{3786812B-D80F-4038-B01D-3E14520EF125}" destId="{6FE8F3F7-C452-4E97-9A5C-CA254DB08FB8}" srcOrd="0" destOrd="0" presId="urn:microsoft.com/office/officeart/2005/8/layout/hierarchy1"/>
    <dgm:cxn modelId="{AAFBDD21-E162-4F64-AC42-9FFCEAB222BD}" type="presParOf" srcId="{6FE8F3F7-C452-4E97-9A5C-CA254DB08FB8}" destId="{F535EA5C-E45F-4236-8C0D-027F9FE60849}" srcOrd="0" destOrd="0" presId="urn:microsoft.com/office/officeart/2005/8/layout/hierarchy1"/>
    <dgm:cxn modelId="{C1FBD6B8-B583-4BB3-9E5A-4742F3600016}" type="presParOf" srcId="{6FE8F3F7-C452-4E97-9A5C-CA254DB08FB8}" destId="{881558D9-1063-4B16-8DEB-6FC6701EA8A3}" srcOrd="1" destOrd="0" presId="urn:microsoft.com/office/officeart/2005/8/layout/hierarchy1"/>
    <dgm:cxn modelId="{C8F020AC-AFEE-4832-A479-02884C3BED43}" type="presParOf" srcId="{3786812B-D80F-4038-B01D-3E14520EF125}" destId="{DCBEFE64-8113-4EC2-8F53-B8C9E3A0AE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24FA8-1D6B-4EDF-86ED-0DF9566B84E8}">
      <dsp:nvSpPr>
        <dsp:cNvPr id="0" name=""/>
        <dsp:cNvSpPr/>
      </dsp:nvSpPr>
      <dsp:spPr>
        <a:xfrm>
          <a:off x="1133" y="115051"/>
          <a:ext cx="1960204" cy="196020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Biotic</a:t>
          </a:r>
        </a:p>
      </dsp:txBody>
      <dsp:txXfrm>
        <a:off x="288198" y="402116"/>
        <a:ext cx="1386074" cy="1386074"/>
      </dsp:txXfrm>
    </dsp:sp>
    <dsp:sp modelId="{8C24951F-440B-4CB8-B0A6-B5B778C3D3D6}">
      <dsp:nvSpPr>
        <dsp:cNvPr id="0" name=""/>
        <dsp:cNvSpPr/>
      </dsp:nvSpPr>
      <dsp:spPr>
        <a:xfrm>
          <a:off x="2120507" y="526694"/>
          <a:ext cx="1136918" cy="1136918"/>
        </a:xfrm>
        <a:prstGeom prst="mathPlus">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271205" y="961451"/>
        <a:ext cx="835522" cy="267404"/>
      </dsp:txXfrm>
    </dsp:sp>
    <dsp:sp modelId="{A51FFA02-75EF-409D-AA31-7B4212E868B1}">
      <dsp:nvSpPr>
        <dsp:cNvPr id="0" name=""/>
        <dsp:cNvSpPr/>
      </dsp:nvSpPr>
      <dsp:spPr>
        <a:xfrm>
          <a:off x="3416594" y="115051"/>
          <a:ext cx="1708298" cy="196020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Abiotic</a:t>
          </a:r>
        </a:p>
      </dsp:txBody>
      <dsp:txXfrm>
        <a:off x="3666768" y="402116"/>
        <a:ext cx="1207950" cy="1386074"/>
      </dsp:txXfrm>
    </dsp:sp>
    <dsp:sp modelId="{43E543D6-1C6B-486B-9AB1-0443F88FBA6C}">
      <dsp:nvSpPr>
        <dsp:cNvPr id="0" name=""/>
        <dsp:cNvSpPr/>
      </dsp:nvSpPr>
      <dsp:spPr>
        <a:xfrm>
          <a:off x="5284062" y="526694"/>
          <a:ext cx="1136918" cy="1136918"/>
        </a:xfrm>
        <a:prstGeom prst="mathEqual">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en-US" sz="5000" kern="1200"/>
        </a:p>
      </dsp:txBody>
      <dsp:txXfrm>
        <a:off x="5434760" y="760899"/>
        <a:ext cx="835522" cy="668508"/>
      </dsp:txXfrm>
    </dsp:sp>
    <dsp:sp modelId="{DF30AED0-54CF-4486-9F8B-552F9297AF2C}">
      <dsp:nvSpPr>
        <dsp:cNvPr id="0" name=""/>
        <dsp:cNvSpPr/>
      </dsp:nvSpPr>
      <dsp:spPr>
        <a:xfrm>
          <a:off x="6580149" y="115051"/>
          <a:ext cx="1960204" cy="196020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Environment</a:t>
          </a:r>
          <a:endParaRPr lang="en-US" sz="1000" b="1" kern="1200" dirty="0"/>
        </a:p>
      </dsp:txBody>
      <dsp:txXfrm>
        <a:off x="6867214" y="402116"/>
        <a:ext cx="1386074" cy="1386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A00C6-302B-4974-9B08-684BBA29A2F7}">
      <dsp:nvSpPr>
        <dsp:cNvPr id="0" name=""/>
        <dsp:cNvSpPr/>
      </dsp:nvSpPr>
      <dsp:spPr>
        <a:xfrm>
          <a:off x="2184424" y="1161630"/>
          <a:ext cx="1117327" cy="531746"/>
        </a:xfrm>
        <a:custGeom>
          <a:avLst/>
          <a:gdLst/>
          <a:ahLst/>
          <a:cxnLst/>
          <a:rect l="0" t="0" r="0" b="0"/>
          <a:pathLst>
            <a:path>
              <a:moveTo>
                <a:pt x="0" y="0"/>
              </a:moveTo>
              <a:lnTo>
                <a:pt x="0" y="362369"/>
              </a:lnTo>
              <a:lnTo>
                <a:pt x="1117327" y="362369"/>
              </a:lnTo>
              <a:lnTo>
                <a:pt x="1117327" y="531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5175AC-8112-42A8-85E3-086E3FA2D405}">
      <dsp:nvSpPr>
        <dsp:cNvPr id="0" name=""/>
        <dsp:cNvSpPr/>
      </dsp:nvSpPr>
      <dsp:spPr>
        <a:xfrm>
          <a:off x="1067097" y="1161630"/>
          <a:ext cx="1117327" cy="531746"/>
        </a:xfrm>
        <a:custGeom>
          <a:avLst/>
          <a:gdLst/>
          <a:ahLst/>
          <a:cxnLst/>
          <a:rect l="0" t="0" r="0" b="0"/>
          <a:pathLst>
            <a:path>
              <a:moveTo>
                <a:pt x="1117327" y="0"/>
              </a:moveTo>
              <a:lnTo>
                <a:pt x="1117327" y="362369"/>
              </a:lnTo>
              <a:lnTo>
                <a:pt x="0" y="362369"/>
              </a:lnTo>
              <a:lnTo>
                <a:pt x="0" y="531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3B44E0-A3AF-4B27-8ACD-6C446265506C}">
      <dsp:nvSpPr>
        <dsp:cNvPr id="0" name=""/>
        <dsp:cNvSpPr/>
      </dsp:nvSpPr>
      <dsp:spPr>
        <a:xfrm>
          <a:off x="1270248" y="626"/>
          <a:ext cx="1828353" cy="1161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8EC07-30C2-4ACC-A0AD-14C67C396BBA}">
      <dsp:nvSpPr>
        <dsp:cNvPr id="0" name=""/>
        <dsp:cNvSpPr/>
      </dsp:nvSpPr>
      <dsp:spPr>
        <a:xfrm>
          <a:off x="1473398" y="193618"/>
          <a:ext cx="1828353" cy="11610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a:t>
          </a:r>
        </a:p>
      </dsp:txBody>
      <dsp:txXfrm>
        <a:off x="1507403" y="227623"/>
        <a:ext cx="1760343" cy="1092994"/>
      </dsp:txXfrm>
    </dsp:sp>
    <dsp:sp modelId="{491DFD37-86E4-4C4C-9DD9-1F55CD475136}">
      <dsp:nvSpPr>
        <dsp:cNvPr id="0" name=""/>
        <dsp:cNvSpPr/>
      </dsp:nvSpPr>
      <dsp:spPr>
        <a:xfrm>
          <a:off x="152920" y="1693376"/>
          <a:ext cx="1828353" cy="1161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22555-B1BF-4627-9C73-F8C57056A54B}">
      <dsp:nvSpPr>
        <dsp:cNvPr id="0" name=""/>
        <dsp:cNvSpPr/>
      </dsp:nvSpPr>
      <dsp:spPr>
        <a:xfrm>
          <a:off x="356071" y="1886369"/>
          <a:ext cx="1828353" cy="11610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NATURAL ENVIRONMENT</a:t>
          </a:r>
        </a:p>
      </dsp:txBody>
      <dsp:txXfrm>
        <a:off x="390076" y="1920374"/>
        <a:ext cx="1760343" cy="1092994"/>
      </dsp:txXfrm>
    </dsp:sp>
    <dsp:sp modelId="{F535EA5C-E45F-4236-8C0D-027F9FE60849}">
      <dsp:nvSpPr>
        <dsp:cNvPr id="0" name=""/>
        <dsp:cNvSpPr/>
      </dsp:nvSpPr>
      <dsp:spPr>
        <a:xfrm>
          <a:off x="2387575" y="1693376"/>
          <a:ext cx="1828353" cy="1161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558D9-1063-4B16-8DEB-6FC6701EA8A3}">
      <dsp:nvSpPr>
        <dsp:cNvPr id="0" name=""/>
        <dsp:cNvSpPr/>
      </dsp:nvSpPr>
      <dsp:spPr>
        <a:xfrm>
          <a:off x="2590725" y="1886369"/>
          <a:ext cx="1828353" cy="11610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HUMAN MADE ENVIRONMENT</a:t>
          </a:r>
        </a:p>
      </dsp:txBody>
      <dsp:txXfrm>
        <a:off x="2624730" y="1920374"/>
        <a:ext cx="1760343" cy="109299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726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46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407274" y="400467"/>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a:solidFill>
                  <a:srgbClr val="FF0000"/>
                </a:solidFill>
                <a:latin typeface="Calibri"/>
                <a:ea typeface="Calibri"/>
                <a:cs typeface="Calibri"/>
                <a:sym typeface="Calibri"/>
              </a:rPr>
              <a:t>WELCOME TO SOCIAL SCIENCE</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7176964" y="159977"/>
            <a:ext cx="1808711" cy="7199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(GEOGRAPHY)</a:t>
            </a:r>
            <a:endParaRPr b="1" dirty="0"/>
          </a:p>
          <a:p>
            <a:pPr marL="0" lvl="0" indent="0" algn="l" rtl="0">
              <a:spcBef>
                <a:spcPts val="0"/>
              </a:spcBef>
              <a:spcAft>
                <a:spcPts val="0"/>
              </a:spcAft>
              <a:buNone/>
            </a:pPr>
            <a:r>
              <a:rPr lang="en" b="1" dirty="0"/>
              <a:t>CHAPTER NUMBER: 1</a:t>
            </a:r>
            <a:endParaRPr b="1" dirty="0"/>
          </a:p>
          <a:p>
            <a:pPr marL="0" lvl="0" indent="0" algn="l" rtl="0">
              <a:spcBef>
                <a:spcPts val="0"/>
              </a:spcBef>
              <a:spcAft>
                <a:spcPts val="0"/>
              </a:spcAft>
              <a:buNone/>
            </a:pPr>
            <a:r>
              <a:rPr lang="en" b="1" dirty="0"/>
              <a:t>CHAPTER NAME : ENVIRONMENT</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387524" y="335756"/>
            <a:ext cx="1232526" cy="611875"/>
          </a:xfrm>
          <a:prstGeom prst="rect">
            <a:avLst/>
          </a:prstGeom>
          <a:noFill/>
          <a:ln>
            <a:noFill/>
          </a:ln>
        </p:spPr>
      </p:pic>
      <p:sp>
        <p:nvSpPr>
          <p:cNvPr id="64" name="Google Shape;64;p14"/>
          <p:cNvSpPr txBox="1"/>
          <p:nvPr/>
        </p:nvSpPr>
        <p:spPr>
          <a:xfrm>
            <a:off x="272676" y="285050"/>
            <a:ext cx="1363244" cy="2721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800" b="1" i="0" u="none" strike="noStrike" cap="none" dirty="0">
                <a:solidFill>
                  <a:srgbClr val="FF0000"/>
                </a:solidFill>
                <a:latin typeface="Calibri" panose="020F0502020204030204" pitchFamily="34" charset="0"/>
                <a:cs typeface="Calibri" panose="020F0502020204030204" pitchFamily="34" charset="0"/>
                <a:sym typeface="Arial"/>
              </a:rPr>
              <a:t>STORY TIME</a:t>
            </a:r>
            <a:endParaRPr sz="1800" b="1" i="0" u="none" strike="noStrike" cap="none" dirty="0">
              <a:solidFill>
                <a:srgbClr val="FF0000"/>
              </a:solidFill>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BB9A7044-0D7C-4F16-BBA0-13959E5E3432}"/>
              </a:ext>
            </a:extLst>
          </p:cNvPr>
          <p:cNvPicPr>
            <a:picLocks noChangeAspect="1"/>
          </p:cNvPicPr>
          <p:nvPr/>
        </p:nvPicPr>
        <p:blipFill>
          <a:blip r:embed="rId4"/>
          <a:stretch>
            <a:fillRect/>
          </a:stretch>
        </p:blipFill>
        <p:spPr>
          <a:xfrm>
            <a:off x="659874" y="1052512"/>
            <a:ext cx="2317636" cy="1604963"/>
          </a:xfrm>
          <a:prstGeom prst="rect">
            <a:avLst/>
          </a:prstGeom>
        </p:spPr>
      </p:pic>
      <p:pic>
        <p:nvPicPr>
          <p:cNvPr id="5" name="Picture 4">
            <a:extLst>
              <a:ext uri="{FF2B5EF4-FFF2-40B4-BE49-F238E27FC236}">
                <a16:creationId xmlns:a16="http://schemas.microsoft.com/office/drawing/2014/main" id="{2FEB9099-4F09-4ED6-8762-8612834D05FA}"/>
              </a:ext>
            </a:extLst>
          </p:cNvPr>
          <p:cNvPicPr>
            <a:picLocks noChangeAspect="1"/>
          </p:cNvPicPr>
          <p:nvPr/>
        </p:nvPicPr>
        <p:blipFill>
          <a:blip r:embed="rId5"/>
          <a:stretch>
            <a:fillRect/>
          </a:stretch>
        </p:blipFill>
        <p:spPr>
          <a:xfrm>
            <a:off x="3652837" y="557214"/>
            <a:ext cx="2569369" cy="1824252"/>
          </a:xfrm>
          <a:prstGeom prst="rect">
            <a:avLst/>
          </a:prstGeom>
        </p:spPr>
      </p:pic>
      <p:pic>
        <p:nvPicPr>
          <p:cNvPr id="6" name="Picture 5">
            <a:extLst>
              <a:ext uri="{FF2B5EF4-FFF2-40B4-BE49-F238E27FC236}">
                <a16:creationId xmlns:a16="http://schemas.microsoft.com/office/drawing/2014/main" id="{6FFC3232-8F63-4156-9332-1E509C344963}"/>
              </a:ext>
            </a:extLst>
          </p:cNvPr>
          <p:cNvPicPr>
            <a:picLocks noChangeAspect="1"/>
          </p:cNvPicPr>
          <p:nvPr/>
        </p:nvPicPr>
        <p:blipFill>
          <a:blip r:embed="rId6"/>
          <a:stretch>
            <a:fillRect/>
          </a:stretch>
        </p:blipFill>
        <p:spPr>
          <a:xfrm>
            <a:off x="978694" y="2906400"/>
            <a:ext cx="2606074" cy="1824252"/>
          </a:xfrm>
          <a:prstGeom prst="rect">
            <a:avLst/>
          </a:prstGeom>
        </p:spPr>
      </p:pic>
      <p:pic>
        <p:nvPicPr>
          <p:cNvPr id="10" name="Picture 9">
            <a:extLst>
              <a:ext uri="{FF2B5EF4-FFF2-40B4-BE49-F238E27FC236}">
                <a16:creationId xmlns:a16="http://schemas.microsoft.com/office/drawing/2014/main" id="{FCED99A5-E981-4E28-A23D-974772E72994}"/>
              </a:ext>
            </a:extLst>
          </p:cNvPr>
          <p:cNvPicPr>
            <a:picLocks noChangeAspect="1"/>
          </p:cNvPicPr>
          <p:nvPr/>
        </p:nvPicPr>
        <p:blipFill>
          <a:blip r:embed="rId7"/>
          <a:stretch>
            <a:fillRect/>
          </a:stretch>
        </p:blipFill>
        <p:spPr>
          <a:xfrm>
            <a:off x="4519981" y="2571750"/>
            <a:ext cx="3499490" cy="24146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 name="Picture 1">
            <a:extLst>
              <a:ext uri="{FF2B5EF4-FFF2-40B4-BE49-F238E27FC236}">
                <a16:creationId xmlns:a16="http://schemas.microsoft.com/office/drawing/2014/main" id="{383DDAB4-FB47-4B39-BC6E-734485FA38D8}"/>
              </a:ext>
            </a:extLst>
          </p:cNvPr>
          <p:cNvPicPr>
            <a:picLocks noChangeAspect="1"/>
          </p:cNvPicPr>
          <p:nvPr/>
        </p:nvPicPr>
        <p:blipFill>
          <a:blip r:embed="rId3"/>
          <a:stretch>
            <a:fillRect/>
          </a:stretch>
        </p:blipFill>
        <p:spPr>
          <a:xfrm>
            <a:off x="4464844" y="1340091"/>
            <a:ext cx="3377781" cy="21051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3" name="Google Shape;63;p14"/>
          <p:cNvPicPr preferRelativeResize="0"/>
          <p:nvPr/>
        </p:nvPicPr>
        <p:blipFill rotWithShape="1">
          <a:blip r:embed="rId4">
            <a:alphaModFix/>
          </a:blip>
          <a:srcRect/>
          <a:stretch/>
        </p:blipFill>
        <p:spPr>
          <a:xfrm>
            <a:off x="7387524" y="335756"/>
            <a:ext cx="1232526" cy="611875"/>
          </a:xfrm>
          <a:prstGeom prst="rect">
            <a:avLst/>
          </a:prstGeom>
          <a:noFill/>
          <a:ln>
            <a:noFill/>
          </a:ln>
        </p:spPr>
      </p:pic>
      <p:sp>
        <p:nvSpPr>
          <p:cNvPr id="64" name="Google Shape;64;p14"/>
          <p:cNvSpPr txBox="1"/>
          <p:nvPr/>
        </p:nvSpPr>
        <p:spPr>
          <a:xfrm>
            <a:off x="272675" y="285050"/>
            <a:ext cx="5778081" cy="1973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2200" b="1" i="0" u="none" strike="noStrike" cap="none" dirty="0">
                <a:solidFill>
                  <a:srgbClr val="FF0000"/>
                </a:solidFill>
                <a:latin typeface="Arial"/>
                <a:ea typeface="Arial"/>
                <a:cs typeface="Arial"/>
                <a:sym typeface="Arial"/>
              </a:rPr>
              <a:t>What we will learn today??</a:t>
            </a:r>
            <a:endParaRPr sz="1800" b="1"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96A7309B-1731-476C-88CC-44842FE37440}"/>
              </a:ext>
            </a:extLst>
          </p:cNvPr>
          <p:cNvSpPr txBox="1"/>
          <p:nvPr/>
        </p:nvSpPr>
        <p:spPr>
          <a:xfrm>
            <a:off x="471488" y="1171575"/>
            <a:ext cx="3429000" cy="307777"/>
          </a:xfrm>
          <a:prstGeom prst="rect">
            <a:avLst/>
          </a:prstGeom>
          <a:noFill/>
        </p:spPr>
        <p:txBody>
          <a:bodyPr wrap="square" rtlCol="0">
            <a:spAutoFit/>
          </a:bodyPr>
          <a:lstStyle/>
          <a:p>
            <a:r>
              <a:rPr lang="en-US" dirty="0"/>
              <a:t>1. Environment</a:t>
            </a:r>
            <a:endParaRPr lang="en-IN" dirty="0"/>
          </a:p>
        </p:txBody>
      </p:sp>
      <p:sp>
        <p:nvSpPr>
          <p:cNvPr id="7" name="TextBox 6">
            <a:extLst>
              <a:ext uri="{FF2B5EF4-FFF2-40B4-BE49-F238E27FC236}">
                <a16:creationId xmlns:a16="http://schemas.microsoft.com/office/drawing/2014/main" id="{73DE2F11-961D-4C50-815F-C7027E83331C}"/>
              </a:ext>
            </a:extLst>
          </p:cNvPr>
          <p:cNvSpPr txBox="1"/>
          <p:nvPr/>
        </p:nvSpPr>
        <p:spPr>
          <a:xfrm>
            <a:off x="471488" y="1584977"/>
            <a:ext cx="3429000" cy="307777"/>
          </a:xfrm>
          <a:prstGeom prst="rect">
            <a:avLst/>
          </a:prstGeom>
          <a:noFill/>
        </p:spPr>
        <p:txBody>
          <a:bodyPr wrap="square" rtlCol="0">
            <a:spAutoFit/>
          </a:bodyPr>
          <a:lstStyle/>
          <a:p>
            <a:r>
              <a:rPr lang="en-US" dirty="0"/>
              <a:t>2. Components of  Environment</a:t>
            </a:r>
            <a:endParaRPr lang="en-IN" dirty="0"/>
          </a:p>
        </p:txBody>
      </p:sp>
      <p:sp>
        <p:nvSpPr>
          <p:cNvPr id="8" name="TextBox 7">
            <a:extLst>
              <a:ext uri="{FF2B5EF4-FFF2-40B4-BE49-F238E27FC236}">
                <a16:creationId xmlns:a16="http://schemas.microsoft.com/office/drawing/2014/main" id="{1EAB1497-577A-424C-8B13-D9CB61AB45FA}"/>
              </a:ext>
            </a:extLst>
          </p:cNvPr>
          <p:cNvSpPr txBox="1"/>
          <p:nvPr/>
        </p:nvSpPr>
        <p:spPr>
          <a:xfrm>
            <a:off x="471488" y="2093167"/>
            <a:ext cx="3429000" cy="523220"/>
          </a:xfrm>
          <a:prstGeom prst="rect">
            <a:avLst/>
          </a:prstGeom>
          <a:noFill/>
        </p:spPr>
        <p:txBody>
          <a:bodyPr wrap="square" rtlCol="0">
            <a:spAutoFit/>
          </a:bodyPr>
          <a:lstStyle/>
          <a:p>
            <a:r>
              <a:rPr lang="en-US" dirty="0"/>
              <a:t>3. Concept and meaning of environment related to geography.</a:t>
            </a:r>
            <a:endParaRPr lang="en-IN" dirty="0"/>
          </a:p>
        </p:txBody>
      </p:sp>
      <p:sp>
        <p:nvSpPr>
          <p:cNvPr id="9" name="TextBox 8">
            <a:extLst>
              <a:ext uri="{FF2B5EF4-FFF2-40B4-BE49-F238E27FC236}">
                <a16:creationId xmlns:a16="http://schemas.microsoft.com/office/drawing/2014/main" id="{BB4AEAA6-C05C-4B38-9C27-D8EDCC972008}"/>
              </a:ext>
            </a:extLst>
          </p:cNvPr>
          <p:cNvSpPr txBox="1"/>
          <p:nvPr/>
        </p:nvSpPr>
        <p:spPr>
          <a:xfrm>
            <a:off x="471488" y="2942970"/>
            <a:ext cx="3429000" cy="307777"/>
          </a:xfrm>
          <a:prstGeom prst="rect">
            <a:avLst/>
          </a:prstGeom>
          <a:noFill/>
        </p:spPr>
        <p:txBody>
          <a:bodyPr wrap="square" rtlCol="0">
            <a:spAutoFit/>
          </a:bodyPr>
          <a:lstStyle/>
          <a:p>
            <a:r>
              <a:rPr lang="en-US" dirty="0"/>
              <a:t>4. Fun time with activity</a:t>
            </a:r>
            <a:endParaRPr lang="en-IN" dirty="0"/>
          </a:p>
        </p:txBody>
      </p:sp>
    </p:spTree>
    <p:extLst>
      <p:ext uri="{BB962C8B-B14F-4D97-AF65-F5344CB8AC3E}">
        <p14:creationId xmlns:p14="http://schemas.microsoft.com/office/powerpoint/2010/main" val="187233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147" y="563526"/>
            <a:ext cx="5466020" cy="738664"/>
          </a:xfrm>
          <a:prstGeom prst="rect">
            <a:avLst/>
          </a:prstGeom>
        </p:spPr>
        <p:txBody>
          <a:bodyPr wrap="square">
            <a:spAutoFit/>
          </a:bodyPr>
          <a:lstStyle/>
          <a:p>
            <a:pPr marL="385763" indent="-385763">
              <a:buAutoNum type="arabicPeriod"/>
            </a:pPr>
            <a:r>
              <a:rPr lang="en-US" sz="2100" b="1" dirty="0">
                <a:solidFill>
                  <a:srgbClr val="FF0000"/>
                </a:solidFill>
              </a:rPr>
              <a:t>What is Environment ?</a:t>
            </a:r>
          </a:p>
          <a:p>
            <a:pPr marL="385763" indent="-385763"/>
            <a:endParaRPr lang="en-US" sz="2100" b="1" dirty="0"/>
          </a:p>
        </p:txBody>
      </p:sp>
      <p:sp>
        <p:nvSpPr>
          <p:cNvPr id="4" name="TextBox 3"/>
          <p:cNvSpPr txBox="1"/>
          <p:nvPr/>
        </p:nvSpPr>
        <p:spPr>
          <a:xfrm>
            <a:off x="240729" y="2741871"/>
            <a:ext cx="8223397" cy="1546577"/>
          </a:xfrm>
          <a:prstGeom prst="rect">
            <a:avLst/>
          </a:prstGeom>
          <a:noFill/>
        </p:spPr>
        <p:txBody>
          <a:bodyPr wrap="square" rtlCol="0">
            <a:spAutoFit/>
          </a:bodyPr>
          <a:lstStyle/>
          <a:p>
            <a:pPr marL="385763" indent="-385763" algn="just"/>
            <a:r>
              <a:rPr lang="en-US" sz="2100" b="1" dirty="0">
                <a:latin typeface="Calibri" panose="020F0502020204030204" pitchFamily="34" charset="0"/>
                <a:cs typeface="Calibri" panose="020F0502020204030204" pitchFamily="34" charset="0"/>
              </a:rPr>
              <a:t>Ans:- </a:t>
            </a:r>
            <a:r>
              <a:rPr lang="en-US" sz="2100" dirty="0">
                <a:latin typeface="Calibri" panose="020F0502020204030204" pitchFamily="34" charset="0"/>
                <a:cs typeface="Calibri" panose="020F0502020204030204" pitchFamily="34" charset="0"/>
              </a:rPr>
              <a:t>“Everything in our </a:t>
            </a:r>
            <a:r>
              <a:rPr lang="en-US" sz="2100" u="sng" dirty="0">
                <a:latin typeface="Calibri" panose="020F0502020204030204" pitchFamily="34" charset="0"/>
                <a:cs typeface="Calibri" panose="020F0502020204030204" pitchFamily="34" charset="0"/>
              </a:rPr>
              <a:t>immediate surrounding</a:t>
            </a:r>
            <a:r>
              <a:rPr lang="en-US" sz="2100" dirty="0">
                <a:latin typeface="Calibri" panose="020F0502020204030204" pitchFamily="34" charset="0"/>
                <a:cs typeface="Calibri" panose="020F0502020204030204" pitchFamily="34" charset="0"/>
              </a:rPr>
              <a:t>.”  so basically in our surrounding we can see  is Plants, animals and human beings who always depend on the immediate surroundings and are also  Interdependent for their survival.  </a:t>
            </a:r>
          </a:p>
          <a:p>
            <a:endParaRPr lang="en-US" sz="1050" dirty="0"/>
          </a:p>
        </p:txBody>
      </p:sp>
      <p:pic>
        <p:nvPicPr>
          <p:cNvPr id="3" name="Picture 2">
            <a:extLst>
              <a:ext uri="{FF2B5EF4-FFF2-40B4-BE49-F238E27FC236}">
                <a16:creationId xmlns:a16="http://schemas.microsoft.com/office/drawing/2014/main" id="{87E48CFF-1C62-4F50-8186-6DA383579503}"/>
              </a:ext>
            </a:extLst>
          </p:cNvPr>
          <p:cNvPicPr>
            <a:picLocks noChangeAspect="1"/>
          </p:cNvPicPr>
          <p:nvPr/>
        </p:nvPicPr>
        <p:blipFill>
          <a:blip r:embed="rId2"/>
          <a:stretch>
            <a:fillRect/>
          </a:stretch>
        </p:blipFill>
        <p:spPr>
          <a:xfrm>
            <a:off x="4101066" y="202905"/>
            <a:ext cx="1611163" cy="2368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A9C2AF1B-C293-4C9D-BA67-E881B38EAD8D}"/>
              </a:ext>
            </a:extLst>
          </p:cNvPr>
          <p:cNvPicPr>
            <a:picLocks noChangeAspect="1"/>
          </p:cNvPicPr>
          <p:nvPr/>
        </p:nvPicPr>
        <p:blipFill>
          <a:blip r:embed="rId3"/>
          <a:stretch>
            <a:fillRect/>
          </a:stretch>
        </p:blipFill>
        <p:spPr>
          <a:xfrm>
            <a:off x="7408949" y="170300"/>
            <a:ext cx="1572904" cy="7864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7661302"/>
              </p:ext>
            </p:extLst>
          </p:nvPr>
        </p:nvGraphicFramePr>
        <p:xfrm>
          <a:off x="326065" y="1672856"/>
          <a:ext cx="8541488" cy="219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628900" y="571500"/>
            <a:ext cx="3771900" cy="857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Aharoni" pitchFamily="2" charset="-79"/>
                <a:cs typeface="Aharoni" pitchFamily="2" charset="-79"/>
              </a:rPr>
              <a:t>COMPONENTS OF ENVIRONMENT</a:t>
            </a:r>
          </a:p>
        </p:txBody>
      </p:sp>
      <p:pic>
        <p:nvPicPr>
          <p:cNvPr id="2" name="Picture 1">
            <a:extLst>
              <a:ext uri="{FF2B5EF4-FFF2-40B4-BE49-F238E27FC236}">
                <a16:creationId xmlns:a16="http://schemas.microsoft.com/office/drawing/2014/main" id="{14B8CD6E-8D25-4D2F-8328-2EBDA81A56EA}"/>
              </a:ext>
            </a:extLst>
          </p:cNvPr>
          <p:cNvPicPr>
            <a:picLocks noChangeAspect="1"/>
          </p:cNvPicPr>
          <p:nvPr/>
        </p:nvPicPr>
        <p:blipFill>
          <a:blip r:embed="rId7"/>
          <a:stretch>
            <a:fillRect/>
          </a:stretch>
        </p:blipFill>
        <p:spPr>
          <a:xfrm>
            <a:off x="7131260" y="4056943"/>
            <a:ext cx="1572904" cy="7864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89098" y="498445"/>
            <a:ext cx="8463516" cy="6232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buFontTx/>
              <a:buChar char="•"/>
            </a:pPr>
            <a:r>
              <a:rPr lang="en-US" sz="1800" b="1" dirty="0">
                <a:latin typeface="Helvetica"/>
                <a:ea typeface="Times New Roman" pitchFamily="18" charset="0"/>
                <a:cs typeface="Times New Roman" pitchFamily="18" charset="0"/>
              </a:rPr>
              <a:t>Geography is considered as study of Earth</a:t>
            </a:r>
            <a:r>
              <a:rPr lang="en-US" sz="1800" b="1" dirty="0">
                <a:latin typeface="Calibri"/>
                <a:ea typeface="Times New Roman" pitchFamily="18" charset="0"/>
                <a:cs typeface="Times New Roman" pitchFamily="18" charset="0"/>
              </a:rPr>
              <a:t>’</a:t>
            </a:r>
            <a:r>
              <a:rPr lang="en-US" sz="1800" b="1" dirty="0">
                <a:latin typeface="Helvetica"/>
                <a:ea typeface="Times New Roman" pitchFamily="18" charset="0"/>
                <a:cs typeface="Times New Roman" pitchFamily="18" charset="0"/>
              </a:rPr>
              <a:t>s surface but it also study the Earth</a:t>
            </a:r>
            <a:r>
              <a:rPr lang="en-US" sz="1800" b="1" dirty="0">
                <a:latin typeface="Calibri"/>
                <a:ea typeface="Times New Roman" pitchFamily="18" charset="0"/>
                <a:cs typeface="Times New Roman" pitchFamily="18" charset="0"/>
              </a:rPr>
              <a:t>’</a:t>
            </a:r>
            <a:r>
              <a:rPr lang="en-US" sz="1800" b="1" dirty="0">
                <a:latin typeface="Helvetica"/>
                <a:ea typeface="Times New Roman" pitchFamily="18" charset="0"/>
                <a:cs typeface="Times New Roman" pitchFamily="18" charset="0"/>
              </a:rPr>
              <a:t>s environment and its  Physical and Human-made dimensions.</a:t>
            </a:r>
            <a:endParaRPr lang="en-US" sz="2400" b="1" dirty="0">
              <a:solidFill>
                <a:schemeClr val="tx1"/>
              </a:solidFill>
              <a:latin typeface="Arial" pitchFamily="34" charset="0"/>
              <a:cs typeface="Arial" pitchFamily="34" charset="0"/>
            </a:endParaRPr>
          </a:p>
        </p:txBody>
      </p:sp>
      <p:graphicFrame>
        <p:nvGraphicFramePr>
          <p:cNvPr id="6" name="Diagram 5"/>
          <p:cNvGraphicFramePr/>
          <p:nvPr/>
        </p:nvGraphicFramePr>
        <p:xfrm>
          <a:off x="2171700" y="1771650"/>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E2798983-2423-4EDB-A1BF-F856005AEA8B}"/>
              </a:ext>
            </a:extLst>
          </p:cNvPr>
          <p:cNvPicPr>
            <a:picLocks noChangeAspect="1"/>
          </p:cNvPicPr>
          <p:nvPr/>
        </p:nvPicPr>
        <p:blipFill>
          <a:blip r:embed="rId7"/>
          <a:stretch>
            <a:fillRect/>
          </a:stretch>
        </p:blipFill>
        <p:spPr>
          <a:xfrm>
            <a:off x="7273027" y="4033198"/>
            <a:ext cx="1572904" cy="7864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C28959-B63F-41CD-A4E0-11BD3A125D7F}"/>
              </a:ext>
            </a:extLst>
          </p:cNvPr>
          <p:cNvPicPr>
            <a:picLocks noGrp="1" noChangeAspect="1"/>
          </p:cNvPicPr>
          <p:nvPr>
            <p:ph idx="1"/>
          </p:nvPr>
        </p:nvPicPr>
        <p:blipFill>
          <a:blip r:embed="rId2"/>
          <a:stretch>
            <a:fillRect/>
          </a:stretch>
        </p:blipFill>
        <p:spPr>
          <a:xfrm rot="20441026">
            <a:off x="87683" y="206544"/>
            <a:ext cx="1974848" cy="1513228"/>
          </a:xfrm>
          <a:prstGeom prst="rect">
            <a:avLst/>
          </a:prstGeom>
        </p:spPr>
      </p:pic>
      <p:sp>
        <p:nvSpPr>
          <p:cNvPr id="2" name="Title 1">
            <a:extLst>
              <a:ext uri="{FF2B5EF4-FFF2-40B4-BE49-F238E27FC236}">
                <a16:creationId xmlns:a16="http://schemas.microsoft.com/office/drawing/2014/main" id="{27B00E86-03E8-4E9B-9D71-91B80679DEBE}"/>
              </a:ext>
            </a:extLst>
          </p:cNvPr>
          <p:cNvSpPr>
            <a:spLocks noGrp="1"/>
          </p:cNvSpPr>
          <p:nvPr>
            <p:ph type="title"/>
          </p:nvPr>
        </p:nvSpPr>
        <p:spPr>
          <a:xfrm>
            <a:off x="595423" y="1617254"/>
            <a:ext cx="7634177" cy="2211573"/>
          </a:xfrm>
        </p:spPr>
        <p:txBody>
          <a:bodyPr/>
          <a:lstStyle/>
          <a:p>
            <a:pPr marL="342900" lvl="0" indent="-342900">
              <a:lnSpc>
                <a:spcPct val="115000"/>
              </a:lnSpc>
            </a:pPr>
            <a:r>
              <a:rPr lang="en-US" sz="1800" u="none" strike="noStrike" dirty="0">
                <a:effectLst/>
                <a:latin typeface="Calibri" panose="020F0502020204030204" pitchFamily="34" charset="0"/>
                <a:ea typeface="Arial" panose="020B0604020202020204" pitchFamily="34" charset="0"/>
              </a:rPr>
              <a:t>Q1.Which of the following is not an abiotic component of the environment?</a:t>
            </a:r>
            <a:br>
              <a:rPr lang="en-IN" sz="1800" u="none" strike="noStrike" dirty="0">
                <a:effectLst/>
                <a:latin typeface="Arial" panose="020B0604020202020204" pitchFamily="34" charset="0"/>
                <a:ea typeface="Arial" panose="020B0604020202020204" pitchFamily="34" charset="0"/>
              </a:rPr>
            </a:br>
            <a:r>
              <a:rPr lang="en-US" sz="1800" u="none" strike="noStrike" dirty="0">
                <a:effectLst/>
                <a:latin typeface="Calibri" panose="020F0502020204030204" pitchFamily="34" charset="0"/>
                <a:ea typeface="Arial" panose="020B0604020202020204" pitchFamily="34" charset="0"/>
              </a:rPr>
              <a:t>Insect</a:t>
            </a:r>
            <a:br>
              <a:rPr lang="en-IN" sz="1800" u="none" strike="noStrike" dirty="0">
                <a:effectLst/>
                <a:latin typeface="Arial" panose="020B0604020202020204" pitchFamily="34" charset="0"/>
                <a:ea typeface="Arial" panose="020B0604020202020204" pitchFamily="34" charset="0"/>
              </a:rPr>
            </a:br>
            <a:r>
              <a:rPr lang="en-US" sz="1800" u="none" strike="noStrike" dirty="0">
                <a:effectLst/>
                <a:latin typeface="Calibri" panose="020F0502020204030204" pitchFamily="34" charset="0"/>
                <a:ea typeface="Arial" panose="020B0604020202020204" pitchFamily="34" charset="0"/>
              </a:rPr>
              <a:t>Sunlight</a:t>
            </a:r>
            <a:br>
              <a:rPr lang="en-IN" sz="1800" u="none" strike="noStrike" dirty="0">
                <a:effectLst/>
                <a:latin typeface="Arial" panose="020B0604020202020204" pitchFamily="34" charset="0"/>
                <a:ea typeface="Arial" panose="020B0604020202020204" pitchFamily="34" charset="0"/>
              </a:rPr>
            </a:br>
            <a:r>
              <a:rPr lang="en-US" sz="1800" u="none" strike="noStrike" dirty="0">
                <a:effectLst/>
                <a:latin typeface="Calibri" panose="020F0502020204030204" pitchFamily="34" charset="0"/>
                <a:ea typeface="Arial" panose="020B0604020202020204" pitchFamily="34" charset="0"/>
              </a:rPr>
              <a:t>Wood</a:t>
            </a:r>
            <a:br>
              <a:rPr lang="en-IN" sz="1800" u="none" strike="noStrike" dirty="0">
                <a:effectLst/>
                <a:latin typeface="Arial" panose="020B0604020202020204" pitchFamily="34" charset="0"/>
                <a:ea typeface="Arial" panose="020B0604020202020204" pitchFamily="34" charset="0"/>
              </a:rPr>
            </a:br>
            <a:r>
              <a:rPr lang="en-US" sz="1800" u="none" strike="noStrike" dirty="0">
                <a:effectLst/>
                <a:latin typeface="Calibri" panose="020F0502020204030204" pitchFamily="34" charset="0"/>
                <a:ea typeface="Arial" panose="020B0604020202020204" pitchFamily="34" charset="0"/>
              </a:rPr>
              <a:t>water</a:t>
            </a:r>
            <a:br>
              <a:rPr lang="en-IN" sz="1800" u="none" strike="noStrike" dirty="0">
                <a:effectLst/>
                <a:latin typeface="Arial" panose="020B0604020202020204" pitchFamily="34" charset="0"/>
                <a:ea typeface="Arial" panose="020B0604020202020204" pitchFamily="34" charset="0"/>
              </a:rPr>
            </a:br>
            <a:r>
              <a:rPr lang="en-IN" sz="1800" u="none" strike="noStrike" dirty="0">
                <a:effectLst/>
                <a:latin typeface="Arial" panose="020B0604020202020204" pitchFamily="34" charset="0"/>
                <a:ea typeface="Arial" panose="020B0604020202020204" pitchFamily="34" charset="0"/>
              </a:rPr>
              <a:t>Q2.</a:t>
            </a:r>
            <a:r>
              <a:rPr lang="en-US" sz="1800" u="none" strike="noStrike" dirty="0">
                <a:effectLst/>
                <a:latin typeface="Calibri" panose="020F0502020204030204" pitchFamily="34" charset="0"/>
                <a:ea typeface="Arial" panose="020B0604020202020204" pitchFamily="34" charset="0"/>
              </a:rPr>
              <a:t>Define the term environment.</a:t>
            </a:r>
            <a:br>
              <a:rPr lang="en-IN" sz="1800" u="none" strike="noStrike" dirty="0">
                <a:effectLst/>
                <a:latin typeface="Arial" panose="020B0604020202020204" pitchFamily="34" charset="0"/>
                <a:ea typeface="Arial" panose="020B0604020202020204" pitchFamily="34" charset="0"/>
              </a:rPr>
            </a:br>
            <a:r>
              <a:rPr lang="en-IN" sz="1800" u="none" strike="noStrike" dirty="0">
                <a:effectLst/>
                <a:latin typeface="Arial" panose="020B0604020202020204" pitchFamily="34" charset="0"/>
                <a:ea typeface="Arial" panose="020B0604020202020204" pitchFamily="34" charset="0"/>
              </a:rPr>
              <a:t>Q3. “</a:t>
            </a:r>
            <a:r>
              <a:rPr lang="en-US" sz="1800" u="none" strike="noStrike" dirty="0">
                <a:effectLst/>
                <a:latin typeface="Calibri" panose="020F0502020204030204" pitchFamily="34" charset="0"/>
                <a:ea typeface="Arial" panose="020B0604020202020204" pitchFamily="34" charset="0"/>
              </a:rPr>
              <a:t>Plants and animals depend on each other”. </a:t>
            </a:r>
            <a:r>
              <a:rPr lang="en-US" sz="1800" dirty="0">
                <a:latin typeface="Calibri" panose="020F0502020204030204" pitchFamily="34" charset="0"/>
                <a:ea typeface="Arial" panose="020B0604020202020204" pitchFamily="34" charset="0"/>
              </a:rPr>
              <a:t>Justify the statement.</a:t>
            </a:r>
            <a:br>
              <a:rPr lang="en-IN" sz="1800" u="none" strike="noStrike" dirty="0">
                <a:effectLst/>
                <a:latin typeface="Arial" panose="020B0604020202020204" pitchFamily="34" charset="0"/>
                <a:ea typeface="Arial" panose="020B0604020202020204" pitchFamily="34" charset="0"/>
              </a:rPr>
            </a:br>
            <a:endParaRPr lang="en-IN" dirty="0"/>
          </a:p>
        </p:txBody>
      </p:sp>
      <p:pic>
        <p:nvPicPr>
          <p:cNvPr id="4" name="Picture 3">
            <a:extLst>
              <a:ext uri="{FF2B5EF4-FFF2-40B4-BE49-F238E27FC236}">
                <a16:creationId xmlns:a16="http://schemas.microsoft.com/office/drawing/2014/main" id="{270D1276-4F3F-4420-9FE7-5598B910D48A}"/>
              </a:ext>
            </a:extLst>
          </p:cNvPr>
          <p:cNvPicPr>
            <a:picLocks noChangeAspect="1"/>
          </p:cNvPicPr>
          <p:nvPr/>
        </p:nvPicPr>
        <p:blipFill>
          <a:blip r:embed="rId3"/>
          <a:stretch>
            <a:fillRect/>
          </a:stretch>
        </p:blipFill>
        <p:spPr>
          <a:xfrm>
            <a:off x="7443148" y="4357048"/>
            <a:ext cx="1572904" cy="786452"/>
          </a:xfrm>
          <a:prstGeom prst="rect">
            <a:avLst/>
          </a:prstGeom>
        </p:spPr>
      </p:pic>
    </p:spTree>
    <p:extLst>
      <p:ext uri="{BB962C8B-B14F-4D97-AF65-F5344CB8AC3E}">
        <p14:creationId xmlns:p14="http://schemas.microsoft.com/office/powerpoint/2010/main" val="359344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180</Words>
  <Application>Microsoft Office PowerPoint</Application>
  <PresentationFormat>On-screen Show (16:9)</PresentationFormat>
  <Paragraphs>23</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Aharoni</vt:lpstr>
      <vt:lpstr>Arial</vt:lpstr>
      <vt:lpstr>Calibri</vt:lpstr>
      <vt:lpstr>Helvetica</vt:lpstr>
      <vt:lpstr>Simple Light</vt:lpstr>
      <vt:lpstr>PowerPoint Presentation</vt:lpstr>
      <vt:lpstr>PowerPoint Presentation</vt:lpstr>
      <vt:lpstr>PowerPoint Presentation</vt:lpstr>
      <vt:lpstr>PowerPoint Presentation</vt:lpstr>
      <vt:lpstr>PowerPoint Presentation</vt:lpstr>
      <vt:lpstr>PowerPoint Presentation</vt:lpstr>
      <vt:lpstr>Q1.Which of the following is not an abiotic component of the environment? Insect Sunlight Wood water Q2.Define the term environment. Q3. “Plants and animals depend on each other”. Justify the statement.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Sanghamitra Mishra</dc:creator>
  <cp:lastModifiedBy>Sanghamitra Mishra</cp:lastModifiedBy>
  <cp:revision>8</cp:revision>
  <dcterms:modified xsi:type="dcterms:W3CDTF">2021-12-18T05:39:29Z</dcterms:modified>
</cp:coreProperties>
</file>