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5BE54-3EA4-4B71-B132-653E683980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CDB167-9684-4D06-A7F3-EAA521BDF3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844D2F-0CF8-4D65-8AF7-6740E359B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B9C8-03C4-4A37-AEE7-57D5FA911D24}" type="datetimeFigureOut">
              <a:rPr lang="en-IN" smtClean="0"/>
              <a:t>11-07-2021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2B53F0-4913-44AB-B295-A0A721383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9DF51-58B0-48F7-85BF-BF7C35834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D11D-36DC-4EC1-9741-2831716C01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6267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CE4A-8401-4A90-AEBC-4E25194F4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5E5E85-3036-40C4-BC0F-AD95FBBDFA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3781A-291D-4924-BE3D-333EC25F2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B9C8-03C4-4A37-AEE7-57D5FA911D24}" type="datetimeFigureOut">
              <a:rPr lang="en-IN" smtClean="0"/>
              <a:t>11-07-2021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64750-B22F-473C-A017-B541F78B8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50D84F-879A-4915-853D-043AFA97A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D11D-36DC-4EC1-9741-2831716C01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5840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AA250D-8808-4511-8E4D-0590FCDF63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CF086C-DE17-46D1-AB1B-119BEF323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DB06B4-7899-4C73-8C4D-2589F3630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B9C8-03C4-4A37-AEE7-57D5FA911D24}" type="datetimeFigureOut">
              <a:rPr lang="en-IN" smtClean="0"/>
              <a:t>11-07-2021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70C02-2662-47AB-B867-41658C835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33AF72-0021-4FA2-B2EF-97A7FE7C5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D11D-36DC-4EC1-9741-2831716C01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8418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D4E30-0006-47D1-AB75-EA027AA60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160B25-8514-4CD4-89ED-4D792376F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2B4601-E2B2-4B49-B985-F99B72FB5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B9C8-03C4-4A37-AEE7-57D5FA911D24}" type="datetimeFigureOut">
              <a:rPr lang="en-IN" smtClean="0"/>
              <a:t>11-07-2021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4DFD5-637E-4F2B-B6EE-AD263898C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3A89B4-F5E0-4CC1-85D1-8007BB20E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D11D-36DC-4EC1-9741-2831716C01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0214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D54DA-FA1F-425C-B11A-E9F94C102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7B0D8-FBF4-4742-808C-56FEE7E88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A3C548-597F-4F3F-9839-81FE46BB8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B9C8-03C4-4A37-AEE7-57D5FA911D24}" type="datetimeFigureOut">
              <a:rPr lang="en-IN" smtClean="0"/>
              <a:t>11-07-2021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21F78-FD57-4DCE-9E4D-A84010706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D99DC-CE18-4527-A700-BEA369F01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D11D-36DC-4EC1-9741-2831716C01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32924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838C0-3D30-4A03-8270-0024A5C50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421C7-F86E-4B10-BD63-695C2AE4F3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F31DF0-1790-4DBE-8979-410C32346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49073-3C25-488F-BDBE-DBFB205C8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B9C8-03C4-4A37-AEE7-57D5FA911D24}" type="datetimeFigureOut">
              <a:rPr lang="en-IN" smtClean="0"/>
              <a:t>11-07-2021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2141E1-BB94-4120-9AA0-1901DE31F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85878D-2B0D-4DDD-A03C-157EB1105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D11D-36DC-4EC1-9741-2831716C01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6692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5DDCA-9B19-4FC2-BF8A-279C62A3F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1D9B63-0E5D-422D-9A34-4142E82468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E2993B-04CD-479C-BA2D-8BAA842817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D5A410-0875-479B-ADBF-566F2A01D9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0C5096-1754-4C0E-9B9E-B785FE2A21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8060FF-B26B-48E9-94A5-7B21BEEC3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B9C8-03C4-4A37-AEE7-57D5FA911D24}" type="datetimeFigureOut">
              <a:rPr lang="en-IN" smtClean="0"/>
              <a:t>11-07-2021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4D92DE-7E60-4D4F-A8CA-2ACA99F55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939134-7B8C-4DAC-B689-89B0EEFF1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D11D-36DC-4EC1-9741-2831716C01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8176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DFB37-048F-4918-9733-1CE1D55D6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A7F45F-20E7-4745-8006-33A5D3B68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B9C8-03C4-4A37-AEE7-57D5FA911D24}" type="datetimeFigureOut">
              <a:rPr lang="en-IN" smtClean="0"/>
              <a:t>11-07-2021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A770D0-86C1-44CA-BD81-5200F8ACE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0070CF-5DC9-4461-B6E4-7DDF59117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D11D-36DC-4EC1-9741-2831716C01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0334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43FA0C-DF50-4F38-B752-B20B9A4CE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B9C8-03C4-4A37-AEE7-57D5FA911D24}" type="datetimeFigureOut">
              <a:rPr lang="en-IN" smtClean="0"/>
              <a:t>11-07-2021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075E3D-6555-4D5C-8631-3A683888D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BA33A0-A8C6-49C2-AEED-019258005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D11D-36DC-4EC1-9741-2831716C01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2856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8E5F4-19F0-4E93-8BAA-D24039F46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57B5A-6FC4-4F27-889C-956C7DD9B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5FDD1A-F4A4-45EE-8B53-A608226F5A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01D6A7-201E-4C64-9C3E-401241958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B9C8-03C4-4A37-AEE7-57D5FA911D24}" type="datetimeFigureOut">
              <a:rPr lang="en-IN" smtClean="0"/>
              <a:t>11-07-2021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9E08FF-059E-4638-8B88-3A869E539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9D9DDC-229A-4D09-A2F4-F79D25B80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D11D-36DC-4EC1-9741-2831716C01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310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B5FFC-04CF-444B-BFB8-E8A712C77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0B501D-B845-464F-8879-EA4E7F798B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9485E5-F79B-469E-9AB6-8D21C1518D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7BDE23-5AEC-47FC-A5AD-022F3C50C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B9C8-03C4-4A37-AEE7-57D5FA911D24}" type="datetimeFigureOut">
              <a:rPr lang="en-IN" smtClean="0"/>
              <a:t>11-07-2021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D40F2-BF97-444D-B608-A7EEEFABF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F6827A-D3BE-4E4F-9F46-18356D53E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D11D-36DC-4EC1-9741-2831716C01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16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39617A-86B6-4F92-A660-E0F1570DD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86AC0F-54BF-4DEB-9367-27068DA4B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CDCC6-6A40-4B22-AB95-2FCCD9493E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8B9C8-03C4-4A37-AEE7-57D5FA911D24}" type="datetimeFigureOut">
              <a:rPr lang="en-IN" smtClean="0"/>
              <a:t>11-07-2021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1DEFD-D8AF-4269-A50D-48582C3DEF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3550C-66DB-4482-A1F2-4043699FAF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ED11D-36DC-4EC1-9741-2831716C01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8525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2D228-B042-4CA4-B9AA-C4B8720A99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CHEMISTRY-X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sz="4900" dirty="0">
                <a:solidFill>
                  <a:srgbClr val="FF0000"/>
                </a:solidFill>
              </a:rPr>
              <a:t>CHAPTER-3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/>
              <a:t>METALS AND NONMETALS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D38743-4C1E-44EB-B6A3-6CA35CCE3E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 TOPIC – EXTRACTION OF METALS DEPENDING UPON THEIR REACTIVITY</a:t>
            </a:r>
            <a:endParaRPr lang="en-IN" dirty="0"/>
          </a:p>
        </p:txBody>
      </p:sp>
      <p:pic>
        <p:nvPicPr>
          <p:cNvPr id="4" name="image2.png">
            <a:extLst>
              <a:ext uri="{FF2B5EF4-FFF2-40B4-BE49-F238E27FC236}">
                <a16:creationId xmlns:a16="http://schemas.microsoft.com/office/drawing/2014/main" id="{E266037F-88F0-464E-9FDE-2DA6A4D9AFBB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1793" y="1311247"/>
            <a:ext cx="1924685" cy="1144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309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7B70B-DC05-46FF-BAAA-14880F1EE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</a:t>
            </a:r>
            <a:r>
              <a:rPr lang="en-US" dirty="0">
                <a:solidFill>
                  <a:srgbClr val="FF0000"/>
                </a:solidFill>
              </a:rPr>
              <a:t>STUDYING MRS 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4" name="Google Shape;180;g9a40342008_0_0">
            <a:extLst>
              <a:ext uri="{FF2B5EF4-FFF2-40B4-BE49-F238E27FC236}">
                <a16:creationId xmlns:a16="http://schemas.microsoft.com/office/drawing/2014/main" id="{5AFAAD81-EEF3-4566-BD6F-70727C64EDE2}"/>
              </a:ext>
            </a:extLst>
          </p:cNvPr>
          <p:cNvPicPr preferRelativeResize="0">
            <a:picLocks noGrp="1"/>
          </p:cNvPicPr>
          <p:nvPr>
            <p:ph idx="1"/>
          </p:nvPr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70992" y="1802296"/>
            <a:ext cx="9501808" cy="414793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2.png">
            <a:extLst>
              <a:ext uri="{FF2B5EF4-FFF2-40B4-BE49-F238E27FC236}">
                <a16:creationId xmlns:a16="http://schemas.microsoft.com/office/drawing/2014/main" id="{F6A24FB9-A499-43E4-97BF-11696EA5F4C9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429115" y="5167630"/>
            <a:ext cx="1924685" cy="1144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603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1B256-4ABC-42E4-9F53-A61AAD512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	EXTRACTION OF LEAST REACTIVE METALS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0A824-7C2C-4143-9419-5586E555F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EXTRACTION OF LEAST REACTIVE METALS LIKE Cu, Ag  and Hg….</a:t>
            </a:r>
          </a:p>
          <a:p>
            <a:pPr marL="0" indent="0">
              <a:buNone/>
            </a:pPr>
            <a:r>
              <a:rPr lang="en-US" dirty="0"/>
              <a:t>	[self-reduction process]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Google Shape;192;g9a40342008_0_8">
            <a:extLst>
              <a:ext uri="{FF2B5EF4-FFF2-40B4-BE49-F238E27FC236}">
                <a16:creationId xmlns:a16="http://schemas.microsoft.com/office/drawing/2014/main" id="{AB9E31A3-C2A5-490E-9AAE-2D2208FCCFDF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103244" y="2769252"/>
            <a:ext cx="6953693" cy="1232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193;g9a40342008_0_8">
            <a:extLst>
              <a:ext uri="{FF2B5EF4-FFF2-40B4-BE49-F238E27FC236}">
                <a16:creationId xmlns:a16="http://schemas.microsoft.com/office/drawing/2014/main" id="{DA34290D-C427-4069-8F99-E69CB853D62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3244" y="4428297"/>
            <a:ext cx="7464055" cy="132166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2.png">
            <a:extLst>
              <a:ext uri="{FF2B5EF4-FFF2-40B4-BE49-F238E27FC236}">
                <a16:creationId xmlns:a16="http://schemas.microsoft.com/office/drawing/2014/main" id="{3F5B6E4B-3A0D-4961-88FE-63C4F48DB6E7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429115" y="5167630"/>
            <a:ext cx="1924685" cy="1144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101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D3901-119C-44A5-AEC0-F70A89970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2360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EXTRACTION OF MODERATELY REACTIVE METALS</a:t>
            </a:r>
            <a:endParaRPr lang="en-IN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805A4-EAEE-4558-ACDC-063896CC54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7923"/>
            <a:ext cx="10515600" cy="4579039"/>
          </a:xfrm>
        </p:spPr>
        <p:txBody>
          <a:bodyPr/>
          <a:lstStyle/>
          <a:p>
            <a:r>
              <a:rPr lang="en-US" dirty="0"/>
              <a:t>Usually they are available in their Oxide, Carbonate and </a:t>
            </a:r>
            <a:r>
              <a:rPr lang="en-US" dirty="0" err="1"/>
              <a:t>Sulphide</a:t>
            </a:r>
            <a:r>
              <a:rPr lang="en-US" dirty="0"/>
              <a:t> Ores which  by either Calcination or Roasting processes get converted into their corresponding Oxides and next getting Reduced in presence of convenient Reducing Agents to convert to their Metals.</a:t>
            </a:r>
          </a:p>
          <a:p>
            <a:r>
              <a:rPr lang="en-US" dirty="0"/>
              <a:t>M-</a:t>
            </a:r>
            <a:r>
              <a:rPr lang="en-US" dirty="0" err="1"/>
              <a:t>Sulphides</a:t>
            </a:r>
            <a:r>
              <a:rPr lang="en-US" dirty="0"/>
              <a:t> + O2 -&gt; M-Oxides + SO2 	(</a:t>
            </a:r>
            <a:r>
              <a:rPr lang="en-US" dirty="0">
                <a:solidFill>
                  <a:schemeClr val="accent1"/>
                </a:solidFill>
              </a:rPr>
              <a:t>roasting)</a:t>
            </a:r>
          </a:p>
          <a:p>
            <a:r>
              <a:rPr lang="en-US" dirty="0"/>
              <a:t>M-Carbonates / Bicarbonates -&gt; M-Oxides + CO2		(</a:t>
            </a:r>
            <a:r>
              <a:rPr lang="en-US" dirty="0">
                <a:solidFill>
                  <a:schemeClr val="accent1"/>
                </a:solidFill>
              </a:rPr>
              <a:t>calcination)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  <p:pic>
        <p:nvPicPr>
          <p:cNvPr id="4" name="Google Shape;199;g9a40342008_0_12">
            <a:extLst>
              <a:ext uri="{FF2B5EF4-FFF2-40B4-BE49-F238E27FC236}">
                <a16:creationId xmlns:a16="http://schemas.microsoft.com/office/drawing/2014/main" id="{BE96660C-AE9A-471F-9190-038804BB69B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76739" y="4479235"/>
            <a:ext cx="7102810" cy="96740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200;g9a40342008_0_12">
            <a:extLst>
              <a:ext uri="{FF2B5EF4-FFF2-40B4-BE49-F238E27FC236}">
                <a16:creationId xmlns:a16="http://schemas.microsoft.com/office/drawing/2014/main" id="{4BF97EF1-3EC3-4F1E-B8C5-112836DB80D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6739" y="5413566"/>
            <a:ext cx="7102810" cy="79647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2.png">
            <a:extLst>
              <a:ext uri="{FF2B5EF4-FFF2-40B4-BE49-F238E27FC236}">
                <a16:creationId xmlns:a16="http://schemas.microsoft.com/office/drawing/2014/main" id="{4B7E8DB5-E28B-4153-A1CF-BED07E01E5FF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429115" y="5167630"/>
            <a:ext cx="1924685" cy="1144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140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9D314-C3E8-41D1-B26B-CD76CE64E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EXTRACTION OF HIGHLY REACTIVE METALS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F04BD-517F-4880-A09F-997EA114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2373"/>
            <a:ext cx="10515600" cy="4351338"/>
          </a:xfrm>
        </p:spPr>
        <p:txBody>
          <a:bodyPr/>
          <a:lstStyle/>
          <a:p>
            <a:r>
              <a:rPr lang="en-US" dirty="0"/>
              <a:t>Usually they are found in their halide form or Nitrate form which is extracted easily by Electrolysis Process. (like Na, K…)</a:t>
            </a:r>
          </a:p>
          <a:p>
            <a:endParaRPr lang="en-IN" dirty="0"/>
          </a:p>
        </p:txBody>
      </p:sp>
      <p:pic>
        <p:nvPicPr>
          <p:cNvPr id="4" name="Google Shape;206;g9a40342008_0_22">
            <a:extLst>
              <a:ext uri="{FF2B5EF4-FFF2-40B4-BE49-F238E27FC236}">
                <a16:creationId xmlns:a16="http://schemas.microsoft.com/office/drawing/2014/main" id="{AC7B89BF-3377-4EEB-ADA5-54D1C0CE907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57739" y="2721934"/>
            <a:ext cx="7862239" cy="413606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2.png">
            <a:extLst>
              <a:ext uri="{FF2B5EF4-FFF2-40B4-BE49-F238E27FC236}">
                <a16:creationId xmlns:a16="http://schemas.microsoft.com/office/drawing/2014/main" id="{1EC21C5D-5495-4F15-97E0-F5BDCE1E601F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429115" y="5167630"/>
            <a:ext cx="1924685" cy="1144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606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BFB0A-0143-49ED-B9D9-C690450F6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</a:t>
            </a:r>
            <a:r>
              <a:rPr lang="en-US" dirty="0">
                <a:solidFill>
                  <a:srgbClr val="FF0000"/>
                </a:solidFill>
              </a:rPr>
              <a:t>THANK YOU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6B508-83C2-4B15-8B5F-1043299166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IN" dirty="0"/>
          </a:p>
          <a:p>
            <a:endParaRPr lang="en-IN" dirty="0"/>
          </a:p>
          <a:p>
            <a:pPr marL="1371600" lvl="3" indent="0">
              <a:buNone/>
            </a:pPr>
            <a:r>
              <a:rPr lang="en-IN" sz="4000" dirty="0"/>
              <a:t>ODM PUBLIC SCHOOL</a:t>
            </a:r>
          </a:p>
        </p:txBody>
      </p:sp>
      <p:pic>
        <p:nvPicPr>
          <p:cNvPr id="4" name="image2.png">
            <a:extLst>
              <a:ext uri="{FF2B5EF4-FFF2-40B4-BE49-F238E27FC236}">
                <a16:creationId xmlns:a16="http://schemas.microsoft.com/office/drawing/2014/main" id="{7A27A278-7695-4DF1-8F56-A13D184E737B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29115" y="5167630"/>
            <a:ext cx="1924685" cy="1144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046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150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CHEMISTRY-X CHAPTER-3 METALS AND NONMETALS</vt:lpstr>
      <vt:lpstr>  STUDYING MRS </vt:lpstr>
      <vt:lpstr> EXTRACTION OF LEAST REACTIVE METALS</vt:lpstr>
      <vt:lpstr>EXTRACTION OF MODERATELY REACTIVE METALS</vt:lpstr>
      <vt:lpstr>EXTRACTION OF HIGHLY REACTIVE METALS</vt:lpstr>
      <vt:lpstr>  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CHEMISTRY-X CHAPTER-3 METALS AND NONMETALS</dc:title>
  <dc:creator>user</dc:creator>
  <cp:lastModifiedBy>user</cp:lastModifiedBy>
  <cp:revision>5</cp:revision>
  <dcterms:created xsi:type="dcterms:W3CDTF">2021-07-11T15:14:13Z</dcterms:created>
  <dcterms:modified xsi:type="dcterms:W3CDTF">2021-07-11T15:46:44Z</dcterms:modified>
</cp:coreProperties>
</file>