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A9986-8167-4E8C-928E-FC05937B94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6520B1FA-D862-4576-A9EB-E07A4CB36A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25CB2465-791F-4687-90BF-5485B4B53F3E}"/>
              </a:ext>
            </a:extLst>
          </p:cNvPr>
          <p:cNvSpPr>
            <a:spLocks noGrp="1"/>
          </p:cNvSpPr>
          <p:nvPr>
            <p:ph type="dt" sz="half" idx="10"/>
          </p:nvPr>
        </p:nvSpPr>
        <p:spPr/>
        <p:txBody>
          <a:bodyPr/>
          <a:lstStyle/>
          <a:p>
            <a:fld id="{C24DDB1B-A072-45F5-A6B6-79DC14B98FCE}" type="datetimeFigureOut">
              <a:rPr lang="en-IN" smtClean="0"/>
              <a:t>11-07-2021</a:t>
            </a:fld>
            <a:endParaRPr lang="en-IN"/>
          </a:p>
        </p:txBody>
      </p:sp>
      <p:sp>
        <p:nvSpPr>
          <p:cNvPr id="5" name="Footer Placeholder 4">
            <a:extLst>
              <a:ext uri="{FF2B5EF4-FFF2-40B4-BE49-F238E27FC236}">
                <a16:creationId xmlns:a16="http://schemas.microsoft.com/office/drawing/2014/main" id="{BE6D9E76-E9C0-44CE-93DD-D2317B045E0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4BA9936-4A6F-4B6E-8ADE-9EFC7A8E2D8E}"/>
              </a:ext>
            </a:extLst>
          </p:cNvPr>
          <p:cNvSpPr>
            <a:spLocks noGrp="1"/>
          </p:cNvSpPr>
          <p:nvPr>
            <p:ph type="sldNum" sz="quarter" idx="12"/>
          </p:nvPr>
        </p:nvSpPr>
        <p:spPr/>
        <p:txBody>
          <a:bodyPr/>
          <a:lstStyle/>
          <a:p>
            <a:fld id="{FB240676-F4F3-4647-9081-6DAB8CB2B25E}" type="slidenum">
              <a:rPr lang="en-IN" smtClean="0"/>
              <a:t>‹#›</a:t>
            </a:fld>
            <a:endParaRPr lang="en-IN"/>
          </a:p>
        </p:txBody>
      </p:sp>
    </p:spTree>
    <p:extLst>
      <p:ext uri="{BB962C8B-B14F-4D97-AF65-F5344CB8AC3E}">
        <p14:creationId xmlns:p14="http://schemas.microsoft.com/office/powerpoint/2010/main" val="3078984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5DD1E-83E0-42A4-8F17-685AE80331B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DC71431-9BD2-492E-9741-CA2CB2CF635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DAB51FD-9865-46A2-8327-B3DFCA12662C}"/>
              </a:ext>
            </a:extLst>
          </p:cNvPr>
          <p:cNvSpPr>
            <a:spLocks noGrp="1"/>
          </p:cNvSpPr>
          <p:nvPr>
            <p:ph type="dt" sz="half" idx="10"/>
          </p:nvPr>
        </p:nvSpPr>
        <p:spPr/>
        <p:txBody>
          <a:bodyPr/>
          <a:lstStyle/>
          <a:p>
            <a:fld id="{C24DDB1B-A072-45F5-A6B6-79DC14B98FCE}" type="datetimeFigureOut">
              <a:rPr lang="en-IN" smtClean="0"/>
              <a:t>11-07-2021</a:t>
            </a:fld>
            <a:endParaRPr lang="en-IN"/>
          </a:p>
        </p:txBody>
      </p:sp>
      <p:sp>
        <p:nvSpPr>
          <p:cNvPr id="5" name="Footer Placeholder 4">
            <a:extLst>
              <a:ext uri="{FF2B5EF4-FFF2-40B4-BE49-F238E27FC236}">
                <a16:creationId xmlns:a16="http://schemas.microsoft.com/office/drawing/2014/main" id="{5022A230-46CB-4A88-941D-B5E045E4F34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D7D6C8C-90EF-4391-9781-9AE6B59D4A7D}"/>
              </a:ext>
            </a:extLst>
          </p:cNvPr>
          <p:cNvSpPr>
            <a:spLocks noGrp="1"/>
          </p:cNvSpPr>
          <p:nvPr>
            <p:ph type="sldNum" sz="quarter" idx="12"/>
          </p:nvPr>
        </p:nvSpPr>
        <p:spPr/>
        <p:txBody>
          <a:bodyPr/>
          <a:lstStyle/>
          <a:p>
            <a:fld id="{FB240676-F4F3-4647-9081-6DAB8CB2B25E}" type="slidenum">
              <a:rPr lang="en-IN" smtClean="0"/>
              <a:t>‹#›</a:t>
            </a:fld>
            <a:endParaRPr lang="en-IN"/>
          </a:p>
        </p:txBody>
      </p:sp>
    </p:spTree>
    <p:extLst>
      <p:ext uri="{BB962C8B-B14F-4D97-AF65-F5344CB8AC3E}">
        <p14:creationId xmlns:p14="http://schemas.microsoft.com/office/powerpoint/2010/main" val="356900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F271CB-141B-48CA-B4D8-69C2DCB1D25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3BFCB1F-0362-489A-AE03-73B9FF33DA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6197D81-A44A-4277-AF73-E9571088C3E0}"/>
              </a:ext>
            </a:extLst>
          </p:cNvPr>
          <p:cNvSpPr>
            <a:spLocks noGrp="1"/>
          </p:cNvSpPr>
          <p:nvPr>
            <p:ph type="dt" sz="half" idx="10"/>
          </p:nvPr>
        </p:nvSpPr>
        <p:spPr/>
        <p:txBody>
          <a:bodyPr/>
          <a:lstStyle/>
          <a:p>
            <a:fld id="{C24DDB1B-A072-45F5-A6B6-79DC14B98FCE}" type="datetimeFigureOut">
              <a:rPr lang="en-IN" smtClean="0"/>
              <a:t>11-07-2021</a:t>
            </a:fld>
            <a:endParaRPr lang="en-IN"/>
          </a:p>
        </p:txBody>
      </p:sp>
      <p:sp>
        <p:nvSpPr>
          <p:cNvPr id="5" name="Footer Placeholder 4">
            <a:extLst>
              <a:ext uri="{FF2B5EF4-FFF2-40B4-BE49-F238E27FC236}">
                <a16:creationId xmlns:a16="http://schemas.microsoft.com/office/drawing/2014/main" id="{45489BB8-4030-4C35-80BA-F7EF0E490A6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B63C596-BC18-40CB-9309-8652ABC6F1C8}"/>
              </a:ext>
            </a:extLst>
          </p:cNvPr>
          <p:cNvSpPr>
            <a:spLocks noGrp="1"/>
          </p:cNvSpPr>
          <p:nvPr>
            <p:ph type="sldNum" sz="quarter" idx="12"/>
          </p:nvPr>
        </p:nvSpPr>
        <p:spPr/>
        <p:txBody>
          <a:bodyPr/>
          <a:lstStyle/>
          <a:p>
            <a:fld id="{FB240676-F4F3-4647-9081-6DAB8CB2B25E}" type="slidenum">
              <a:rPr lang="en-IN" smtClean="0"/>
              <a:t>‹#›</a:t>
            </a:fld>
            <a:endParaRPr lang="en-IN"/>
          </a:p>
        </p:txBody>
      </p:sp>
    </p:spTree>
    <p:extLst>
      <p:ext uri="{BB962C8B-B14F-4D97-AF65-F5344CB8AC3E}">
        <p14:creationId xmlns:p14="http://schemas.microsoft.com/office/powerpoint/2010/main" val="588715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B7D06-899F-48D4-BFF2-67AA083E687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CC2F373-FE78-4E21-95BB-4B3C10E22C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01994FD-941D-4671-A29D-F6249428582D}"/>
              </a:ext>
            </a:extLst>
          </p:cNvPr>
          <p:cNvSpPr>
            <a:spLocks noGrp="1"/>
          </p:cNvSpPr>
          <p:nvPr>
            <p:ph type="dt" sz="half" idx="10"/>
          </p:nvPr>
        </p:nvSpPr>
        <p:spPr/>
        <p:txBody>
          <a:bodyPr/>
          <a:lstStyle/>
          <a:p>
            <a:fld id="{C24DDB1B-A072-45F5-A6B6-79DC14B98FCE}" type="datetimeFigureOut">
              <a:rPr lang="en-IN" smtClean="0"/>
              <a:t>11-07-2021</a:t>
            </a:fld>
            <a:endParaRPr lang="en-IN"/>
          </a:p>
        </p:txBody>
      </p:sp>
      <p:sp>
        <p:nvSpPr>
          <p:cNvPr id="5" name="Footer Placeholder 4">
            <a:extLst>
              <a:ext uri="{FF2B5EF4-FFF2-40B4-BE49-F238E27FC236}">
                <a16:creationId xmlns:a16="http://schemas.microsoft.com/office/drawing/2014/main" id="{2C854E86-56AA-4F70-96A2-9657E0E198E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899D0A0-8730-4969-9FB2-912DB00F1F46}"/>
              </a:ext>
            </a:extLst>
          </p:cNvPr>
          <p:cNvSpPr>
            <a:spLocks noGrp="1"/>
          </p:cNvSpPr>
          <p:nvPr>
            <p:ph type="sldNum" sz="quarter" idx="12"/>
          </p:nvPr>
        </p:nvSpPr>
        <p:spPr/>
        <p:txBody>
          <a:bodyPr/>
          <a:lstStyle/>
          <a:p>
            <a:fld id="{FB240676-F4F3-4647-9081-6DAB8CB2B25E}" type="slidenum">
              <a:rPr lang="en-IN" smtClean="0"/>
              <a:t>‹#›</a:t>
            </a:fld>
            <a:endParaRPr lang="en-IN"/>
          </a:p>
        </p:txBody>
      </p:sp>
    </p:spTree>
    <p:extLst>
      <p:ext uri="{BB962C8B-B14F-4D97-AF65-F5344CB8AC3E}">
        <p14:creationId xmlns:p14="http://schemas.microsoft.com/office/powerpoint/2010/main" val="1314970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0422E-CB51-410D-8F76-10AB4A7AC7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7351FB9E-8227-4C8A-A26B-07FC8E72C5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CFE3B96-AC3D-4055-97C6-75A672D1297D}"/>
              </a:ext>
            </a:extLst>
          </p:cNvPr>
          <p:cNvSpPr>
            <a:spLocks noGrp="1"/>
          </p:cNvSpPr>
          <p:nvPr>
            <p:ph type="dt" sz="half" idx="10"/>
          </p:nvPr>
        </p:nvSpPr>
        <p:spPr/>
        <p:txBody>
          <a:bodyPr/>
          <a:lstStyle/>
          <a:p>
            <a:fld id="{C24DDB1B-A072-45F5-A6B6-79DC14B98FCE}" type="datetimeFigureOut">
              <a:rPr lang="en-IN" smtClean="0"/>
              <a:t>11-07-2021</a:t>
            </a:fld>
            <a:endParaRPr lang="en-IN"/>
          </a:p>
        </p:txBody>
      </p:sp>
      <p:sp>
        <p:nvSpPr>
          <p:cNvPr id="5" name="Footer Placeholder 4">
            <a:extLst>
              <a:ext uri="{FF2B5EF4-FFF2-40B4-BE49-F238E27FC236}">
                <a16:creationId xmlns:a16="http://schemas.microsoft.com/office/drawing/2014/main" id="{644F5EC0-5620-40D5-A1A2-6BE700A42E7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6ACD135-F04D-442A-9E00-5B0D06A5CB6F}"/>
              </a:ext>
            </a:extLst>
          </p:cNvPr>
          <p:cNvSpPr>
            <a:spLocks noGrp="1"/>
          </p:cNvSpPr>
          <p:nvPr>
            <p:ph type="sldNum" sz="quarter" idx="12"/>
          </p:nvPr>
        </p:nvSpPr>
        <p:spPr/>
        <p:txBody>
          <a:bodyPr/>
          <a:lstStyle/>
          <a:p>
            <a:fld id="{FB240676-F4F3-4647-9081-6DAB8CB2B25E}" type="slidenum">
              <a:rPr lang="en-IN" smtClean="0"/>
              <a:t>‹#›</a:t>
            </a:fld>
            <a:endParaRPr lang="en-IN"/>
          </a:p>
        </p:txBody>
      </p:sp>
    </p:spTree>
    <p:extLst>
      <p:ext uri="{BB962C8B-B14F-4D97-AF65-F5344CB8AC3E}">
        <p14:creationId xmlns:p14="http://schemas.microsoft.com/office/powerpoint/2010/main" val="2685692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7D27B-9AE1-4498-97D6-20DAE050BB1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6FC382A-91FD-4C99-A58A-A6240B1A044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0A8EC26F-73F8-4154-B29B-0E1E157BCBB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553A310-818F-40B5-A36A-F5888B0E5DC2}"/>
              </a:ext>
            </a:extLst>
          </p:cNvPr>
          <p:cNvSpPr>
            <a:spLocks noGrp="1"/>
          </p:cNvSpPr>
          <p:nvPr>
            <p:ph type="dt" sz="half" idx="10"/>
          </p:nvPr>
        </p:nvSpPr>
        <p:spPr/>
        <p:txBody>
          <a:bodyPr/>
          <a:lstStyle/>
          <a:p>
            <a:fld id="{C24DDB1B-A072-45F5-A6B6-79DC14B98FCE}" type="datetimeFigureOut">
              <a:rPr lang="en-IN" smtClean="0"/>
              <a:t>11-07-2021</a:t>
            </a:fld>
            <a:endParaRPr lang="en-IN"/>
          </a:p>
        </p:txBody>
      </p:sp>
      <p:sp>
        <p:nvSpPr>
          <p:cNvPr id="6" name="Footer Placeholder 5">
            <a:extLst>
              <a:ext uri="{FF2B5EF4-FFF2-40B4-BE49-F238E27FC236}">
                <a16:creationId xmlns:a16="http://schemas.microsoft.com/office/drawing/2014/main" id="{8A9745CF-F2DE-418A-969B-FCC2019EBDC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E784735-0E4E-44EE-8657-383276295B40}"/>
              </a:ext>
            </a:extLst>
          </p:cNvPr>
          <p:cNvSpPr>
            <a:spLocks noGrp="1"/>
          </p:cNvSpPr>
          <p:nvPr>
            <p:ph type="sldNum" sz="quarter" idx="12"/>
          </p:nvPr>
        </p:nvSpPr>
        <p:spPr/>
        <p:txBody>
          <a:bodyPr/>
          <a:lstStyle/>
          <a:p>
            <a:fld id="{FB240676-F4F3-4647-9081-6DAB8CB2B25E}" type="slidenum">
              <a:rPr lang="en-IN" smtClean="0"/>
              <a:t>‹#›</a:t>
            </a:fld>
            <a:endParaRPr lang="en-IN"/>
          </a:p>
        </p:txBody>
      </p:sp>
    </p:spTree>
    <p:extLst>
      <p:ext uri="{BB962C8B-B14F-4D97-AF65-F5344CB8AC3E}">
        <p14:creationId xmlns:p14="http://schemas.microsoft.com/office/powerpoint/2010/main" val="3058522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0B2A6-E341-4502-AB90-08DA1B8EF30E}"/>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7BB5588-6C2E-410A-A179-2AB13CE874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28B46B-F535-44AB-B01C-7C3AB48922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46B7BD89-90D1-4694-86A0-61ECB10565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FEC2F1C-BAE7-4FFC-BDB3-3DCE616CF5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960841A9-953E-4AE6-996F-B89D39453155}"/>
              </a:ext>
            </a:extLst>
          </p:cNvPr>
          <p:cNvSpPr>
            <a:spLocks noGrp="1"/>
          </p:cNvSpPr>
          <p:nvPr>
            <p:ph type="dt" sz="half" idx="10"/>
          </p:nvPr>
        </p:nvSpPr>
        <p:spPr/>
        <p:txBody>
          <a:bodyPr/>
          <a:lstStyle/>
          <a:p>
            <a:fld id="{C24DDB1B-A072-45F5-A6B6-79DC14B98FCE}" type="datetimeFigureOut">
              <a:rPr lang="en-IN" smtClean="0"/>
              <a:t>11-07-2021</a:t>
            </a:fld>
            <a:endParaRPr lang="en-IN"/>
          </a:p>
        </p:txBody>
      </p:sp>
      <p:sp>
        <p:nvSpPr>
          <p:cNvPr id="8" name="Footer Placeholder 7">
            <a:extLst>
              <a:ext uri="{FF2B5EF4-FFF2-40B4-BE49-F238E27FC236}">
                <a16:creationId xmlns:a16="http://schemas.microsoft.com/office/drawing/2014/main" id="{835BF286-4C3B-4751-A3C6-964D9CDCBD8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CEEB1E86-D58A-4126-AEC6-EADD1B5A5D02}"/>
              </a:ext>
            </a:extLst>
          </p:cNvPr>
          <p:cNvSpPr>
            <a:spLocks noGrp="1"/>
          </p:cNvSpPr>
          <p:nvPr>
            <p:ph type="sldNum" sz="quarter" idx="12"/>
          </p:nvPr>
        </p:nvSpPr>
        <p:spPr/>
        <p:txBody>
          <a:bodyPr/>
          <a:lstStyle/>
          <a:p>
            <a:fld id="{FB240676-F4F3-4647-9081-6DAB8CB2B25E}" type="slidenum">
              <a:rPr lang="en-IN" smtClean="0"/>
              <a:t>‹#›</a:t>
            </a:fld>
            <a:endParaRPr lang="en-IN"/>
          </a:p>
        </p:txBody>
      </p:sp>
    </p:spTree>
    <p:extLst>
      <p:ext uri="{BB962C8B-B14F-4D97-AF65-F5344CB8AC3E}">
        <p14:creationId xmlns:p14="http://schemas.microsoft.com/office/powerpoint/2010/main" val="3136886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91C6C-4548-4176-9B1E-34AE75D146CD}"/>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F76F40D8-B261-4EBF-B613-1658AB8CA846}"/>
              </a:ext>
            </a:extLst>
          </p:cNvPr>
          <p:cNvSpPr>
            <a:spLocks noGrp="1"/>
          </p:cNvSpPr>
          <p:nvPr>
            <p:ph type="dt" sz="half" idx="10"/>
          </p:nvPr>
        </p:nvSpPr>
        <p:spPr/>
        <p:txBody>
          <a:bodyPr/>
          <a:lstStyle/>
          <a:p>
            <a:fld id="{C24DDB1B-A072-45F5-A6B6-79DC14B98FCE}" type="datetimeFigureOut">
              <a:rPr lang="en-IN" smtClean="0"/>
              <a:t>11-07-2021</a:t>
            </a:fld>
            <a:endParaRPr lang="en-IN"/>
          </a:p>
        </p:txBody>
      </p:sp>
      <p:sp>
        <p:nvSpPr>
          <p:cNvPr id="4" name="Footer Placeholder 3">
            <a:extLst>
              <a:ext uri="{FF2B5EF4-FFF2-40B4-BE49-F238E27FC236}">
                <a16:creationId xmlns:a16="http://schemas.microsoft.com/office/drawing/2014/main" id="{0087DC48-975E-43A5-BD62-E79EE77812C9}"/>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4AE14D3D-B9C8-4697-8D7D-F54D01F07CCE}"/>
              </a:ext>
            </a:extLst>
          </p:cNvPr>
          <p:cNvSpPr>
            <a:spLocks noGrp="1"/>
          </p:cNvSpPr>
          <p:nvPr>
            <p:ph type="sldNum" sz="quarter" idx="12"/>
          </p:nvPr>
        </p:nvSpPr>
        <p:spPr/>
        <p:txBody>
          <a:bodyPr/>
          <a:lstStyle/>
          <a:p>
            <a:fld id="{FB240676-F4F3-4647-9081-6DAB8CB2B25E}" type="slidenum">
              <a:rPr lang="en-IN" smtClean="0"/>
              <a:t>‹#›</a:t>
            </a:fld>
            <a:endParaRPr lang="en-IN"/>
          </a:p>
        </p:txBody>
      </p:sp>
    </p:spTree>
    <p:extLst>
      <p:ext uri="{BB962C8B-B14F-4D97-AF65-F5344CB8AC3E}">
        <p14:creationId xmlns:p14="http://schemas.microsoft.com/office/powerpoint/2010/main" val="2096098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970C37-A128-44E8-9AA4-FBE7802BF1CE}"/>
              </a:ext>
            </a:extLst>
          </p:cNvPr>
          <p:cNvSpPr>
            <a:spLocks noGrp="1"/>
          </p:cNvSpPr>
          <p:nvPr>
            <p:ph type="dt" sz="half" idx="10"/>
          </p:nvPr>
        </p:nvSpPr>
        <p:spPr/>
        <p:txBody>
          <a:bodyPr/>
          <a:lstStyle/>
          <a:p>
            <a:fld id="{C24DDB1B-A072-45F5-A6B6-79DC14B98FCE}" type="datetimeFigureOut">
              <a:rPr lang="en-IN" smtClean="0"/>
              <a:t>11-07-2021</a:t>
            </a:fld>
            <a:endParaRPr lang="en-IN"/>
          </a:p>
        </p:txBody>
      </p:sp>
      <p:sp>
        <p:nvSpPr>
          <p:cNvPr id="3" name="Footer Placeholder 2">
            <a:extLst>
              <a:ext uri="{FF2B5EF4-FFF2-40B4-BE49-F238E27FC236}">
                <a16:creationId xmlns:a16="http://schemas.microsoft.com/office/drawing/2014/main" id="{43847353-C558-44C5-92C9-4FA2D3E7A09E}"/>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6D98356-4A42-49CC-BA65-7936715B1744}"/>
              </a:ext>
            </a:extLst>
          </p:cNvPr>
          <p:cNvSpPr>
            <a:spLocks noGrp="1"/>
          </p:cNvSpPr>
          <p:nvPr>
            <p:ph type="sldNum" sz="quarter" idx="12"/>
          </p:nvPr>
        </p:nvSpPr>
        <p:spPr/>
        <p:txBody>
          <a:bodyPr/>
          <a:lstStyle/>
          <a:p>
            <a:fld id="{FB240676-F4F3-4647-9081-6DAB8CB2B25E}" type="slidenum">
              <a:rPr lang="en-IN" smtClean="0"/>
              <a:t>‹#›</a:t>
            </a:fld>
            <a:endParaRPr lang="en-IN"/>
          </a:p>
        </p:txBody>
      </p:sp>
    </p:spTree>
    <p:extLst>
      <p:ext uri="{BB962C8B-B14F-4D97-AF65-F5344CB8AC3E}">
        <p14:creationId xmlns:p14="http://schemas.microsoft.com/office/powerpoint/2010/main" val="137243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72F23-6412-493C-8A88-465E78CAEB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5EBAA978-24F7-4E72-A6C7-E20B3A8555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4227DA21-543C-42E9-8232-63BE79CFD9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61C019-8229-461D-B1A5-F0EC26EBD80F}"/>
              </a:ext>
            </a:extLst>
          </p:cNvPr>
          <p:cNvSpPr>
            <a:spLocks noGrp="1"/>
          </p:cNvSpPr>
          <p:nvPr>
            <p:ph type="dt" sz="half" idx="10"/>
          </p:nvPr>
        </p:nvSpPr>
        <p:spPr/>
        <p:txBody>
          <a:bodyPr/>
          <a:lstStyle/>
          <a:p>
            <a:fld id="{C24DDB1B-A072-45F5-A6B6-79DC14B98FCE}" type="datetimeFigureOut">
              <a:rPr lang="en-IN" smtClean="0"/>
              <a:t>11-07-2021</a:t>
            </a:fld>
            <a:endParaRPr lang="en-IN"/>
          </a:p>
        </p:txBody>
      </p:sp>
      <p:sp>
        <p:nvSpPr>
          <p:cNvPr id="6" name="Footer Placeholder 5">
            <a:extLst>
              <a:ext uri="{FF2B5EF4-FFF2-40B4-BE49-F238E27FC236}">
                <a16:creationId xmlns:a16="http://schemas.microsoft.com/office/drawing/2014/main" id="{9005B4EA-3B83-4795-802F-41137C2DA1A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EADCFBE-0EA7-4B9A-936A-6BDA5FEBD887}"/>
              </a:ext>
            </a:extLst>
          </p:cNvPr>
          <p:cNvSpPr>
            <a:spLocks noGrp="1"/>
          </p:cNvSpPr>
          <p:nvPr>
            <p:ph type="sldNum" sz="quarter" idx="12"/>
          </p:nvPr>
        </p:nvSpPr>
        <p:spPr/>
        <p:txBody>
          <a:bodyPr/>
          <a:lstStyle/>
          <a:p>
            <a:fld id="{FB240676-F4F3-4647-9081-6DAB8CB2B25E}" type="slidenum">
              <a:rPr lang="en-IN" smtClean="0"/>
              <a:t>‹#›</a:t>
            </a:fld>
            <a:endParaRPr lang="en-IN"/>
          </a:p>
        </p:txBody>
      </p:sp>
    </p:spTree>
    <p:extLst>
      <p:ext uri="{BB962C8B-B14F-4D97-AF65-F5344CB8AC3E}">
        <p14:creationId xmlns:p14="http://schemas.microsoft.com/office/powerpoint/2010/main" val="73749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4E39D-26C2-4D4B-9E8C-AF6EAC714A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6264C5C3-F096-4593-83DE-1EBC781BAE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6CA4751-660E-4D08-BF57-B5F1DF9B8E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323AF7-13FE-4A7C-A893-320DD3E7D14B}"/>
              </a:ext>
            </a:extLst>
          </p:cNvPr>
          <p:cNvSpPr>
            <a:spLocks noGrp="1"/>
          </p:cNvSpPr>
          <p:nvPr>
            <p:ph type="dt" sz="half" idx="10"/>
          </p:nvPr>
        </p:nvSpPr>
        <p:spPr/>
        <p:txBody>
          <a:bodyPr/>
          <a:lstStyle/>
          <a:p>
            <a:fld id="{C24DDB1B-A072-45F5-A6B6-79DC14B98FCE}" type="datetimeFigureOut">
              <a:rPr lang="en-IN" smtClean="0"/>
              <a:t>11-07-2021</a:t>
            </a:fld>
            <a:endParaRPr lang="en-IN"/>
          </a:p>
        </p:txBody>
      </p:sp>
      <p:sp>
        <p:nvSpPr>
          <p:cNvPr id="6" name="Footer Placeholder 5">
            <a:extLst>
              <a:ext uri="{FF2B5EF4-FFF2-40B4-BE49-F238E27FC236}">
                <a16:creationId xmlns:a16="http://schemas.microsoft.com/office/drawing/2014/main" id="{57A612C2-638C-4160-9BCA-66EDA1C9BD4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AB2B90F-4C44-4468-AC2C-0CDD79ECC48B}"/>
              </a:ext>
            </a:extLst>
          </p:cNvPr>
          <p:cNvSpPr>
            <a:spLocks noGrp="1"/>
          </p:cNvSpPr>
          <p:nvPr>
            <p:ph type="sldNum" sz="quarter" idx="12"/>
          </p:nvPr>
        </p:nvSpPr>
        <p:spPr/>
        <p:txBody>
          <a:bodyPr/>
          <a:lstStyle/>
          <a:p>
            <a:fld id="{FB240676-F4F3-4647-9081-6DAB8CB2B25E}" type="slidenum">
              <a:rPr lang="en-IN" smtClean="0"/>
              <a:t>‹#›</a:t>
            </a:fld>
            <a:endParaRPr lang="en-IN"/>
          </a:p>
        </p:txBody>
      </p:sp>
    </p:spTree>
    <p:extLst>
      <p:ext uri="{BB962C8B-B14F-4D97-AF65-F5344CB8AC3E}">
        <p14:creationId xmlns:p14="http://schemas.microsoft.com/office/powerpoint/2010/main" val="1704807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F1A7AD-D9C3-478D-81AC-8BAEBE63E5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4F7014A-2ABA-4C75-A296-0AA9442C65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8A39236-F6F3-4A63-B11A-6993022EE1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4DDB1B-A072-45F5-A6B6-79DC14B98FCE}" type="datetimeFigureOut">
              <a:rPr lang="en-IN" smtClean="0"/>
              <a:t>11-07-2021</a:t>
            </a:fld>
            <a:endParaRPr lang="en-IN"/>
          </a:p>
        </p:txBody>
      </p:sp>
      <p:sp>
        <p:nvSpPr>
          <p:cNvPr id="5" name="Footer Placeholder 4">
            <a:extLst>
              <a:ext uri="{FF2B5EF4-FFF2-40B4-BE49-F238E27FC236}">
                <a16:creationId xmlns:a16="http://schemas.microsoft.com/office/drawing/2014/main" id="{25751ABA-36DB-46A2-BCA3-AAAD5C9F6A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0FC7EE00-A54E-4E1A-BAAA-5BD97AA934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240676-F4F3-4647-9081-6DAB8CB2B25E}" type="slidenum">
              <a:rPr lang="en-IN" smtClean="0"/>
              <a:t>‹#›</a:t>
            </a:fld>
            <a:endParaRPr lang="en-IN"/>
          </a:p>
        </p:txBody>
      </p:sp>
    </p:spTree>
    <p:extLst>
      <p:ext uri="{BB962C8B-B14F-4D97-AF65-F5344CB8AC3E}">
        <p14:creationId xmlns:p14="http://schemas.microsoft.com/office/powerpoint/2010/main" val="3604300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FABC8-7AC1-4EEC-A72B-361640A0F725}"/>
              </a:ext>
            </a:extLst>
          </p:cNvPr>
          <p:cNvSpPr>
            <a:spLocks noGrp="1"/>
          </p:cNvSpPr>
          <p:nvPr>
            <p:ph type="ctrTitle"/>
          </p:nvPr>
        </p:nvSpPr>
        <p:spPr/>
        <p:txBody>
          <a:bodyPr>
            <a:normAutofit fontScale="90000"/>
          </a:bodyPr>
          <a:lstStyle/>
          <a:p>
            <a:r>
              <a:rPr lang="en-US" dirty="0">
                <a:solidFill>
                  <a:srgbClr val="FF0000"/>
                </a:solidFill>
              </a:rPr>
              <a:t>CHEMISTRY-X</a:t>
            </a:r>
            <a:br>
              <a:rPr lang="en-US" dirty="0">
                <a:solidFill>
                  <a:srgbClr val="FF0000"/>
                </a:solidFill>
              </a:rPr>
            </a:br>
            <a:r>
              <a:rPr lang="en-US" dirty="0">
                <a:solidFill>
                  <a:srgbClr val="FF0000"/>
                </a:solidFill>
              </a:rPr>
              <a:t>CHAPTER-3</a:t>
            </a:r>
            <a:br>
              <a:rPr lang="en-US" dirty="0">
                <a:solidFill>
                  <a:srgbClr val="FF0000"/>
                </a:solidFill>
              </a:rPr>
            </a:br>
            <a:r>
              <a:rPr lang="en-US" dirty="0"/>
              <a:t>METALS AND NONMETALS</a:t>
            </a:r>
            <a:endParaRPr lang="en-IN" dirty="0"/>
          </a:p>
        </p:txBody>
      </p:sp>
      <p:sp>
        <p:nvSpPr>
          <p:cNvPr id="3" name="Subtitle 2">
            <a:extLst>
              <a:ext uri="{FF2B5EF4-FFF2-40B4-BE49-F238E27FC236}">
                <a16:creationId xmlns:a16="http://schemas.microsoft.com/office/drawing/2014/main" id="{FD147D62-DB94-4ADE-A8BD-1616441ACC01}"/>
              </a:ext>
            </a:extLst>
          </p:cNvPr>
          <p:cNvSpPr>
            <a:spLocks noGrp="1"/>
          </p:cNvSpPr>
          <p:nvPr>
            <p:ph type="subTitle" idx="1"/>
          </p:nvPr>
        </p:nvSpPr>
        <p:spPr/>
        <p:txBody>
          <a:bodyPr/>
          <a:lstStyle/>
          <a:p>
            <a:r>
              <a:rPr lang="en-US" dirty="0"/>
              <a:t>SUB TOPIC- REACTIONS OF METALS WITH BASES AND DISPLACEMENT REACTIONS</a:t>
            </a:r>
            <a:endParaRPr lang="en-IN" dirty="0"/>
          </a:p>
        </p:txBody>
      </p:sp>
      <p:pic>
        <p:nvPicPr>
          <p:cNvPr id="5" name="image2.png">
            <a:extLst>
              <a:ext uri="{FF2B5EF4-FFF2-40B4-BE49-F238E27FC236}">
                <a16:creationId xmlns:a16="http://schemas.microsoft.com/office/drawing/2014/main" id="{E53B533D-8550-4B9E-B94D-8AA755EA13D9}"/>
              </a:ext>
            </a:extLst>
          </p:cNvPr>
          <p:cNvPicPr/>
          <p:nvPr/>
        </p:nvPicPr>
        <p:blipFill>
          <a:blip r:embed="rId2" cstate="print"/>
          <a:stretch>
            <a:fillRect/>
          </a:stretch>
        </p:blipFill>
        <p:spPr>
          <a:xfrm>
            <a:off x="1053741" y="1122363"/>
            <a:ext cx="1924685" cy="1144270"/>
          </a:xfrm>
          <a:prstGeom prst="rect">
            <a:avLst/>
          </a:prstGeom>
        </p:spPr>
      </p:pic>
    </p:spTree>
    <p:extLst>
      <p:ext uri="{BB962C8B-B14F-4D97-AF65-F5344CB8AC3E}">
        <p14:creationId xmlns:p14="http://schemas.microsoft.com/office/powerpoint/2010/main" val="3141673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38331-BB81-4894-9B91-B3B2064AEC5A}"/>
              </a:ext>
            </a:extLst>
          </p:cNvPr>
          <p:cNvSpPr>
            <a:spLocks noGrp="1"/>
          </p:cNvSpPr>
          <p:nvPr>
            <p:ph type="title"/>
          </p:nvPr>
        </p:nvSpPr>
        <p:spPr/>
        <p:txBody>
          <a:bodyPr/>
          <a:lstStyle/>
          <a:p>
            <a:r>
              <a:rPr lang="en-US" dirty="0"/>
              <a:t>	</a:t>
            </a:r>
            <a:r>
              <a:rPr lang="en-US" dirty="0">
                <a:solidFill>
                  <a:srgbClr val="FF0000"/>
                </a:solidFill>
              </a:rPr>
              <a:t>REACTION WITH STRONG ALKALIS</a:t>
            </a:r>
            <a:endParaRPr lang="en-IN" dirty="0">
              <a:solidFill>
                <a:srgbClr val="FF0000"/>
              </a:solidFill>
            </a:endParaRPr>
          </a:p>
        </p:txBody>
      </p:sp>
      <p:sp>
        <p:nvSpPr>
          <p:cNvPr id="3" name="Content Placeholder 2">
            <a:extLst>
              <a:ext uri="{FF2B5EF4-FFF2-40B4-BE49-F238E27FC236}">
                <a16:creationId xmlns:a16="http://schemas.microsoft.com/office/drawing/2014/main" id="{75EA5BBE-8FC4-4904-85AF-A3298CEE7880}"/>
              </a:ext>
            </a:extLst>
          </p:cNvPr>
          <p:cNvSpPr>
            <a:spLocks noGrp="1"/>
          </p:cNvSpPr>
          <p:nvPr>
            <p:ph idx="1"/>
          </p:nvPr>
        </p:nvSpPr>
        <p:spPr/>
        <p:txBody>
          <a:bodyPr/>
          <a:lstStyle/>
          <a:p>
            <a:r>
              <a:rPr lang="en-US" dirty="0"/>
              <a:t>Certain metals which are amphoteric in nature (can both react with acids as well as bases) can react with strong alkalis like NaOH and KOH to form corresponding complex salts releasing H2 gas as follows :</a:t>
            </a:r>
          </a:p>
          <a:p>
            <a:pPr lvl="1"/>
            <a:r>
              <a:rPr lang="en-US" dirty="0"/>
              <a:t>[Zn, Al, Sn and Pb…]</a:t>
            </a:r>
          </a:p>
          <a:p>
            <a:pPr marL="457200" lvl="1" indent="0">
              <a:buNone/>
            </a:pPr>
            <a:endParaRPr lang="en-US" dirty="0"/>
          </a:p>
          <a:p>
            <a:pPr lvl="1"/>
            <a:r>
              <a:rPr lang="en-US" dirty="0"/>
              <a:t>Zn + NaOH -&gt; Na2ZnO2 + H2 (g) 	[here Zn is acting like an acid ]</a:t>
            </a:r>
          </a:p>
          <a:p>
            <a:pPr lvl="5"/>
            <a:r>
              <a:rPr lang="en-US" dirty="0"/>
              <a:t>Sodium Zincate</a:t>
            </a:r>
          </a:p>
          <a:p>
            <a:pPr lvl="1"/>
            <a:r>
              <a:rPr lang="en-US" dirty="0"/>
              <a:t>Again Zn +HCl -&gt; ZnCl2 + H2 (g)		[here Zn is acting like a base]</a:t>
            </a:r>
          </a:p>
          <a:p>
            <a:pPr lvl="1"/>
            <a:r>
              <a:rPr lang="en-US" dirty="0"/>
              <a:t>Similarly Al, Pb also react to form so.</a:t>
            </a:r>
          </a:p>
          <a:p>
            <a:pPr lvl="3"/>
            <a:r>
              <a:rPr lang="en-US" dirty="0"/>
              <a:t>Showing its Amphoteric nature.</a:t>
            </a:r>
            <a:endParaRPr lang="en-IN" dirty="0"/>
          </a:p>
        </p:txBody>
      </p:sp>
      <p:pic>
        <p:nvPicPr>
          <p:cNvPr id="4" name="image2.png">
            <a:extLst>
              <a:ext uri="{FF2B5EF4-FFF2-40B4-BE49-F238E27FC236}">
                <a16:creationId xmlns:a16="http://schemas.microsoft.com/office/drawing/2014/main" id="{52D1D377-7225-44AA-B07B-613E1975DAA7}"/>
              </a:ext>
            </a:extLst>
          </p:cNvPr>
          <p:cNvPicPr/>
          <p:nvPr/>
        </p:nvPicPr>
        <p:blipFill>
          <a:blip r:embed="rId2" cstate="print"/>
          <a:stretch>
            <a:fillRect/>
          </a:stretch>
        </p:blipFill>
        <p:spPr>
          <a:xfrm>
            <a:off x="9429115" y="5167630"/>
            <a:ext cx="1924685" cy="1144270"/>
          </a:xfrm>
          <a:prstGeom prst="rect">
            <a:avLst/>
          </a:prstGeom>
        </p:spPr>
      </p:pic>
    </p:spTree>
    <p:extLst>
      <p:ext uri="{BB962C8B-B14F-4D97-AF65-F5344CB8AC3E}">
        <p14:creationId xmlns:p14="http://schemas.microsoft.com/office/powerpoint/2010/main" val="4150412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83609-9DE6-4B83-AE4F-F307CC21E520}"/>
              </a:ext>
            </a:extLst>
          </p:cNvPr>
          <p:cNvSpPr>
            <a:spLocks noGrp="1"/>
          </p:cNvSpPr>
          <p:nvPr>
            <p:ph type="title"/>
          </p:nvPr>
        </p:nvSpPr>
        <p:spPr/>
        <p:txBody>
          <a:bodyPr/>
          <a:lstStyle/>
          <a:p>
            <a:r>
              <a:rPr lang="en-US" dirty="0"/>
              <a:t>		</a:t>
            </a:r>
            <a:r>
              <a:rPr lang="en-US" dirty="0">
                <a:solidFill>
                  <a:srgbClr val="FF0000"/>
                </a:solidFill>
              </a:rPr>
              <a:t>DISPLACEMENT REACTIONS</a:t>
            </a:r>
            <a:endParaRPr lang="en-IN" dirty="0">
              <a:solidFill>
                <a:srgbClr val="FF0000"/>
              </a:solidFill>
            </a:endParaRPr>
          </a:p>
        </p:txBody>
      </p:sp>
      <p:pic>
        <p:nvPicPr>
          <p:cNvPr id="4" name="Google Shape;143;p15" descr="preencoded.png">
            <a:extLst>
              <a:ext uri="{FF2B5EF4-FFF2-40B4-BE49-F238E27FC236}">
                <a16:creationId xmlns:a16="http://schemas.microsoft.com/office/drawing/2014/main" id="{01B7F316-DA23-48DD-BD6F-5E30434F5C86}"/>
              </a:ext>
            </a:extLst>
          </p:cNvPr>
          <p:cNvPicPr preferRelativeResize="0">
            <a:picLocks noGrp="1"/>
          </p:cNvPicPr>
          <p:nvPr>
            <p:ph idx="1"/>
          </p:nvPr>
        </p:nvPicPr>
        <p:blipFill rotWithShape="1">
          <a:blip r:embed="rId2">
            <a:alphaModFix/>
          </a:blip>
          <a:srcRect/>
          <a:stretch/>
        </p:blipFill>
        <p:spPr>
          <a:xfrm>
            <a:off x="516836" y="1484243"/>
            <a:ext cx="9609578" cy="4692720"/>
          </a:xfrm>
          <a:prstGeom prst="rect">
            <a:avLst/>
          </a:prstGeom>
          <a:noFill/>
          <a:ln>
            <a:noFill/>
          </a:ln>
        </p:spPr>
      </p:pic>
      <p:pic>
        <p:nvPicPr>
          <p:cNvPr id="5" name="image2.png">
            <a:extLst>
              <a:ext uri="{FF2B5EF4-FFF2-40B4-BE49-F238E27FC236}">
                <a16:creationId xmlns:a16="http://schemas.microsoft.com/office/drawing/2014/main" id="{46250216-A94B-4C23-AE76-E075F4DE29FD}"/>
              </a:ext>
            </a:extLst>
          </p:cNvPr>
          <p:cNvPicPr/>
          <p:nvPr/>
        </p:nvPicPr>
        <p:blipFill>
          <a:blip r:embed="rId3" cstate="print"/>
          <a:stretch>
            <a:fillRect/>
          </a:stretch>
        </p:blipFill>
        <p:spPr>
          <a:xfrm>
            <a:off x="10126413" y="5373757"/>
            <a:ext cx="1924685" cy="1144270"/>
          </a:xfrm>
          <a:prstGeom prst="rect">
            <a:avLst/>
          </a:prstGeom>
        </p:spPr>
      </p:pic>
    </p:spTree>
    <p:extLst>
      <p:ext uri="{BB962C8B-B14F-4D97-AF65-F5344CB8AC3E}">
        <p14:creationId xmlns:p14="http://schemas.microsoft.com/office/powerpoint/2010/main" val="2882187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19190-21EA-45F9-88DF-3083D2A3E4B3}"/>
              </a:ext>
            </a:extLst>
          </p:cNvPr>
          <p:cNvSpPr>
            <a:spLocks noGrp="1"/>
          </p:cNvSpPr>
          <p:nvPr>
            <p:ph type="title"/>
          </p:nvPr>
        </p:nvSpPr>
        <p:spPr/>
        <p:txBody>
          <a:bodyPr/>
          <a:lstStyle/>
          <a:p>
            <a:r>
              <a:rPr lang="en-US" dirty="0"/>
              <a:t>			</a:t>
            </a:r>
            <a:r>
              <a:rPr lang="en-US" dirty="0">
                <a:solidFill>
                  <a:srgbClr val="FF0000"/>
                </a:solidFill>
              </a:rPr>
              <a:t>MRS [METAL REACTIVITY SERIES]</a:t>
            </a:r>
            <a:endParaRPr lang="en-IN" dirty="0">
              <a:solidFill>
                <a:srgbClr val="FF0000"/>
              </a:solidFill>
            </a:endParaRPr>
          </a:p>
        </p:txBody>
      </p:sp>
      <p:pic>
        <p:nvPicPr>
          <p:cNvPr id="4" name="Google Shape;149;p16" descr="preencoded.png">
            <a:extLst>
              <a:ext uri="{FF2B5EF4-FFF2-40B4-BE49-F238E27FC236}">
                <a16:creationId xmlns:a16="http://schemas.microsoft.com/office/drawing/2014/main" id="{746460D8-D3C6-44A5-A86D-C8A58A2E0B1C}"/>
              </a:ext>
            </a:extLst>
          </p:cNvPr>
          <p:cNvPicPr preferRelativeResize="0">
            <a:picLocks noGrp="1"/>
          </p:cNvPicPr>
          <p:nvPr>
            <p:ph idx="1"/>
          </p:nvPr>
        </p:nvPicPr>
        <p:blipFill rotWithShape="1">
          <a:blip r:embed="rId2">
            <a:alphaModFix/>
          </a:blip>
          <a:srcRect/>
          <a:stretch/>
        </p:blipFill>
        <p:spPr>
          <a:xfrm>
            <a:off x="1457739" y="1404730"/>
            <a:ext cx="8627165" cy="4772233"/>
          </a:xfrm>
          <a:prstGeom prst="rect">
            <a:avLst/>
          </a:prstGeom>
          <a:noFill/>
          <a:ln>
            <a:noFill/>
          </a:ln>
        </p:spPr>
      </p:pic>
      <p:pic>
        <p:nvPicPr>
          <p:cNvPr id="5" name="image2.png">
            <a:extLst>
              <a:ext uri="{FF2B5EF4-FFF2-40B4-BE49-F238E27FC236}">
                <a16:creationId xmlns:a16="http://schemas.microsoft.com/office/drawing/2014/main" id="{97712081-B573-4049-844B-EB54DA0CEE43}"/>
              </a:ext>
            </a:extLst>
          </p:cNvPr>
          <p:cNvPicPr/>
          <p:nvPr/>
        </p:nvPicPr>
        <p:blipFill>
          <a:blip r:embed="rId3" cstate="print"/>
          <a:stretch>
            <a:fillRect/>
          </a:stretch>
        </p:blipFill>
        <p:spPr>
          <a:xfrm>
            <a:off x="9970701" y="5348605"/>
            <a:ext cx="1924685" cy="1144270"/>
          </a:xfrm>
          <a:prstGeom prst="rect">
            <a:avLst/>
          </a:prstGeom>
        </p:spPr>
      </p:pic>
    </p:spTree>
    <p:extLst>
      <p:ext uri="{BB962C8B-B14F-4D97-AF65-F5344CB8AC3E}">
        <p14:creationId xmlns:p14="http://schemas.microsoft.com/office/powerpoint/2010/main" val="2619073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2CB66-1845-462A-BA75-AC7F67D59134}"/>
              </a:ext>
            </a:extLst>
          </p:cNvPr>
          <p:cNvSpPr>
            <a:spLocks noGrp="1"/>
          </p:cNvSpPr>
          <p:nvPr>
            <p:ph type="title"/>
          </p:nvPr>
        </p:nvSpPr>
        <p:spPr/>
        <p:txBody>
          <a:bodyPr>
            <a:normAutofit/>
          </a:bodyPr>
          <a:lstStyle/>
          <a:p>
            <a:r>
              <a:rPr lang="en-US" sz="5400" dirty="0"/>
              <a:t>			</a:t>
            </a:r>
            <a:r>
              <a:rPr lang="en-US" sz="5400" dirty="0">
                <a:solidFill>
                  <a:srgbClr val="FF0000"/>
                </a:solidFill>
              </a:rPr>
              <a:t>THANK YOU</a:t>
            </a:r>
            <a:endParaRPr lang="en-IN" sz="5400" dirty="0">
              <a:solidFill>
                <a:srgbClr val="FF0000"/>
              </a:solidFill>
            </a:endParaRPr>
          </a:p>
        </p:txBody>
      </p:sp>
      <p:sp>
        <p:nvSpPr>
          <p:cNvPr id="3" name="Content Placeholder 2">
            <a:extLst>
              <a:ext uri="{FF2B5EF4-FFF2-40B4-BE49-F238E27FC236}">
                <a16:creationId xmlns:a16="http://schemas.microsoft.com/office/drawing/2014/main" id="{4B403EE4-2285-499B-B1D7-33E4E88F34E3}"/>
              </a:ext>
            </a:extLst>
          </p:cNvPr>
          <p:cNvSpPr>
            <a:spLocks noGrp="1"/>
          </p:cNvSpPr>
          <p:nvPr>
            <p:ph idx="1"/>
          </p:nvPr>
        </p:nvSpPr>
        <p:spPr/>
        <p:txBody>
          <a:bodyPr/>
          <a:lstStyle/>
          <a:p>
            <a:endParaRPr lang="en-US" dirty="0"/>
          </a:p>
          <a:p>
            <a:endParaRPr lang="en-IN" dirty="0"/>
          </a:p>
          <a:p>
            <a:pPr marL="457200" lvl="1" indent="0">
              <a:buNone/>
            </a:pPr>
            <a:r>
              <a:rPr lang="en-IN" dirty="0"/>
              <a:t>		</a:t>
            </a:r>
            <a:r>
              <a:rPr lang="en-IN" sz="4800" dirty="0"/>
              <a:t>ODM EDUCATIONAL GROUP</a:t>
            </a:r>
            <a:endParaRPr lang="en-IN" dirty="0"/>
          </a:p>
        </p:txBody>
      </p:sp>
      <p:pic>
        <p:nvPicPr>
          <p:cNvPr id="4" name="image2.png">
            <a:extLst>
              <a:ext uri="{FF2B5EF4-FFF2-40B4-BE49-F238E27FC236}">
                <a16:creationId xmlns:a16="http://schemas.microsoft.com/office/drawing/2014/main" id="{C8536049-1FCC-4E1F-8151-483E1B9EE437}"/>
              </a:ext>
            </a:extLst>
          </p:cNvPr>
          <p:cNvPicPr/>
          <p:nvPr/>
        </p:nvPicPr>
        <p:blipFill>
          <a:blip r:embed="rId2" cstate="print"/>
          <a:stretch>
            <a:fillRect/>
          </a:stretch>
        </p:blipFill>
        <p:spPr>
          <a:xfrm>
            <a:off x="9429115" y="5348605"/>
            <a:ext cx="1924685" cy="1144270"/>
          </a:xfrm>
          <a:prstGeom prst="rect">
            <a:avLst/>
          </a:prstGeom>
        </p:spPr>
      </p:pic>
    </p:spTree>
    <p:extLst>
      <p:ext uri="{BB962C8B-B14F-4D97-AF65-F5344CB8AC3E}">
        <p14:creationId xmlns:p14="http://schemas.microsoft.com/office/powerpoint/2010/main" val="28962663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151</Words>
  <Application>Microsoft Office PowerPoint</Application>
  <PresentationFormat>Widescreen</PresentationFormat>
  <Paragraphs>17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CHEMISTRY-X CHAPTER-3 METALS AND NONMETALS</vt:lpstr>
      <vt:lpstr> REACTION WITH STRONG ALKALIS</vt:lpstr>
      <vt:lpstr>  DISPLACEMENT REACTIONS</vt:lpstr>
      <vt:lpstr>   MRS [METAL REACTIVITY SERIES]</vt:lpstr>
      <vt:lpstr>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CHEMISTRY-X CHAPTER-3 METALS AND NONMETALS</dc:title>
  <dc:creator>user</dc:creator>
  <cp:lastModifiedBy>user</cp:lastModifiedBy>
  <cp:revision>8</cp:revision>
  <dcterms:created xsi:type="dcterms:W3CDTF">2021-07-11T14:41:44Z</dcterms:created>
  <dcterms:modified xsi:type="dcterms:W3CDTF">2021-07-11T16:09:07Z</dcterms:modified>
</cp:coreProperties>
</file>