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FD2B-E961-41D0-81C6-3417A3075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4DAF60-F2A2-47FF-8AB4-5CF5FCA21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6BED0-E063-452D-9EB1-EC2C0C6A1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2E895D-4B49-46E1-8342-21F9C3987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00F6C-4709-4155-924D-7EE8E38B9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231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8D3A5-BF81-4938-A959-EB0A6B5F9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C58D99-63A9-49E6-8425-0B61F94FE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FC89F-9AA6-40FB-A575-253E94449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9B4A1-5548-4780-9FAC-AAD25E5F8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2851A-BE31-4AA9-84DD-BE07B2C2E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058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AD956-D804-4DAF-B435-DEE9033AA6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A5050-DBB5-43BB-9FA0-E87B6BBB2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F8FBF-A660-4614-85E0-B7789E760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FE712-48A1-4F02-ACAE-AF2F6AEC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761E9-6AF5-4D85-8F19-F14D16F0F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127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2CE76-0B63-4F1F-894A-7F916943E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0381F-64AC-4FB3-8B63-19E4809C7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E4515-CA1B-4528-A8B8-5C91DAF7B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E892F-9899-448B-A56E-305666D2E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ED00E-0FFB-43CD-AB5C-5AA6543E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8911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16D13-F08A-4358-AEA0-62B68926F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06185-7CC7-4295-92D1-501149614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3D751-907C-4AF2-9C5C-C9FDF6430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C075A-F1F3-463C-A5FD-676011564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C3A45-E816-41BF-8DE6-A77F3AB0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419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7344C-8AF7-4ECF-9316-C8851004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312DE-DFCA-4D5E-A945-053E0117BA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8CBE7-7511-45BB-BA4B-1A415A942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F2618-353B-4160-AAB8-73B834023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F57AE-11C9-43CF-81A0-5F99984CC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B76AD7-11BC-442D-82E0-000CBF448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443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1C270-9B01-4ED4-B7FC-C4FDEC12F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721B7-535A-4214-96DB-631BC39D2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5AC1B8-8EA8-47E3-8817-4D68E04A3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DC2090-1CE9-4E43-9709-F9CA02B5E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023658-49EB-4EDB-92FA-4E1C80B42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94D060-7E30-42BA-A9B4-8DB051D38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C19E4A-2820-4D39-8FDA-B2BB2246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3E32B7-1805-423F-93D5-93D8001F0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783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01E9E-560D-45FB-8059-14EB3EE0A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D7D78-1314-426F-94DD-DA600D1AD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204CD2-B097-42C1-AD34-BFBE14EDD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A86856-3E8A-4E2B-8CFB-594ACCD1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147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0DF507-685D-40AD-9836-16C5296B2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94BF36-EABF-43CA-9DB3-6606E7338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B75083-AB08-4178-9F20-B90DF8B19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69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B6035-F719-4320-A309-6DFC6CDE7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EDA5C-DBBD-4B30-A9BA-D937AE181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EA265A-41F4-4543-87B2-6AD5DE4A8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56E711-FD7F-422D-945E-841DB1457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2BFB7-F256-41D7-A243-516241FED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FBDF6-1C01-443B-B4C6-36BB1FC4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82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D489C-0F85-4E05-825A-13E42E1A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397689-9F56-483C-912A-CBB6F5BE83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98527-55B3-4462-B3D7-F1F3237CC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31DA0D-5760-40CF-9AD9-1E10B4D2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7D8D5-DE98-4017-B687-8F3A703D8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B6B05-D85E-436D-9BB9-91956615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081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2DE04E-DEAC-426F-9190-3472E5D95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45069-2CA3-4EBC-9706-FADDEAC3F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BD398-B123-4711-82B1-C87DFA653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1B289-0C81-47AF-927E-99CDA94E0345}" type="datetimeFigureOut">
              <a:rPr lang="en-IN" smtClean="0"/>
              <a:t>11-07-2021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552A4-B1CE-40C7-9B78-B13D73B96D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10058-3153-41F3-85A7-BCD361DD1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D48EA-2368-4C75-9571-BF4686D7A6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624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CC985-E5E0-4DED-B1A2-AB7410E2B2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CLASS-X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CH-3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/>
              <a:t>METALS AND NONMETALS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64AD20-7939-47B8-B8B0-6E511A50AB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 TOPIC- CHEMICAL PROPERTIES OF METALS</a:t>
            </a:r>
            <a:endParaRPr lang="en-IN" dirty="0"/>
          </a:p>
        </p:txBody>
      </p:sp>
      <p:pic>
        <p:nvPicPr>
          <p:cNvPr id="5" name="image2.png">
            <a:extLst>
              <a:ext uri="{FF2B5EF4-FFF2-40B4-BE49-F238E27FC236}">
                <a16:creationId xmlns:a16="http://schemas.microsoft.com/office/drawing/2014/main" id="{0A76B7EF-9660-46F8-978C-C0C3BC58577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1657" y="732883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53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596B1-5DA1-44FC-977C-85489E858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REACTION OF METALS WITH OXYGEN (O2)AND WATER (H2O)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Google Shape;117;p13" descr="preencoded.png">
            <a:extLst>
              <a:ext uri="{FF2B5EF4-FFF2-40B4-BE49-F238E27FC236}">
                <a16:creationId xmlns:a16="http://schemas.microsoft.com/office/drawing/2014/main" id="{C5A18A5E-BDF9-48B9-BA6B-7E61E44300DE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099929" y="1690688"/>
            <a:ext cx="9395791" cy="4929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2.png">
            <a:extLst>
              <a:ext uri="{FF2B5EF4-FFF2-40B4-BE49-F238E27FC236}">
                <a16:creationId xmlns:a16="http://schemas.microsoft.com/office/drawing/2014/main" id="{F2A5FCA1-700A-4CEB-9A09-F42E1AFC981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62418" y="5475535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08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FD1EE-8218-4F6B-845A-55AA06BB6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148" y="365125"/>
            <a:ext cx="10452652" cy="1325563"/>
          </a:xfrm>
        </p:spPr>
        <p:txBody>
          <a:bodyPr/>
          <a:lstStyle/>
          <a:p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REACTION WITH WATER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Google Shape;123;p12" descr="preencoded.png">
            <a:extLst>
              <a:ext uri="{FF2B5EF4-FFF2-40B4-BE49-F238E27FC236}">
                <a16:creationId xmlns:a16="http://schemas.microsoft.com/office/drawing/2014/main" id="{3C8D1581-FEAC-4421-999F-1A182DE045D1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272209" y="1590260"/>
            <a:ext cx="9713843" cy="526773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2.png">
            <a:extLst>
              <a:ext uri="{FF2B5EF4-FFF2-40B4-BE49-F238E27FC236}">
                <a16:creationId xmlns:a16="http://schemas.microsoft.com/office/drawing/2014/main" id="{441EBD61-8DEA-40BD-A661-76BDA04CFCC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07584" y="5697163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08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887A4-58A3-4C7B-AC10-FD6E90311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REACTION WITH ACIDS 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Google Shape;130;p14" descr="preencoded.png">
            <a:extLst>
              <a:ext uri="{FF2B5EF4-FFF2-40B4-BE49-F238E27FC236}">
                <a16:creationId xmlns:a16="http://schemas.microsoft.com/office/drawing/2014/main" id="{2CE5E37E-BA10-424D-966D-E79A1EE747B8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113183" y="1563758"/>
            <a:ext cx="9740347" cy="48105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2.png">
            <a:extLst>
              <a:ext uri="{FF2B5EF4-FFF2-40B4-BE49-F238E27FC236}">
                <a16:creationId xmlns:a16="http://schemas.microsoft.com/office/drawing/2014/main" id="{2C86AB6D-ED79-4121-BCC2-610898797CE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91187" y="5687227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43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881E2-B19A-463D-AB3F-FE244D541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THANK YOU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75735-AAE2-4013-949B-B3CAB8B76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IN" dirty="0"/>
          </a:p>
          <a:p>
            <a:pPr marL="2286000" lvl="5" indent="0">
              <a:buNone/>
            </a:pPr>
            <a:r>
              <a:rPr lang="en-IN" dirty="0"/>
              <a:t>	</a:t>
            </a:r>
            <a:r>
              <a:rPr lang="en-IN" sz="4800" dirty="0"/>
              <a:t>ODM PUBLIC SCHOOL</a:t>
            </a:r>
            <a:endParaRPr lang="en-IN" dirty="0"/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F64D283B-6E23-47EE-86D3-5856B9A119F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37643" y="5305673"/>
            <a:ext cx="1924685" cy="114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69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44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CLASS-X CH-3  METALS AND NONMETALS</vt:lpstr>
      <vt:lpstr>REACTION OF METALS WITH OXYGEN (O2)AND WATER (H2O)</vt:lpstr>
      <vt:lpstr> REACTION WITH WATER</vt:lpstr>
      <vt:lpstr>  REACTION WITH ACIDS </vt:lpstr>
      <vt:lpstr>   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CLASS-X CH-3  METALS AND NONMETALS</dc:title>
  <dc:creator>user</dc:creator>
  <cp:lastModifiedBy>user</cp:lastModifiedBy>
  <cp:revision>5</cp:revision>
  <dcterms:created xsi:type="dcterms:W3CDTF">2021-07-11T14:10:37Z</dcterms:created>
  <dcterms:modified xsi:type="dcterms:W3CDTF">2021-07-11T14:40:29Z</dcterms:modified>
</cp:coreProperties>
</file>