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D9E2-D8AA-4A84-862B-4437D2915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62E03-8260-4B7C-B487-54C758F1F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C407-CF04-4A86-A459-F89B4E71D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56EE7-B596-4471-9F8C-4C224E80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5A18-1199-4A36-867F-C9871D86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5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50BE-28E0-4925-B56A-C5B0C8C3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CDA07-D4F7-48C8-98C9-2722D6A0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ECFF-7EEC-42EF-AE62-E685F53F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5A634-3303-498C-BA75-0064EFE3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AA56C-8170-4D63-B02C-DF52A882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60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CE715-74FC-4518-82FB-8EC7CB8BB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B0BE5-C9BA-4A9E-BE7C-466995299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60C5-82FC-4D9D-B3B6-676D3866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94C9F-4C5C-4FD2-9B1D-85CB2800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0BE4B-2D6B-4493-932B-8675D064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91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09AC-7DCE-42F9-8C6E-FF2EDB88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C5A86-6E53-414C-8D34-D4D85176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CCBBD-672C-4F44-98B6-43460A7E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B5DF-BBEC-4C9C-A2B4-E362F62F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265AE-8961-41ED-8D5E-B3FC25B1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53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AC81-B436-4CAF-AEA7-57FB3E6A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305C1-4578-4C36-9FFB-90367C3F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095F-7C36-46A0-BEC7-28AEAEFE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935E-E219-40D5-AA9B-FF92BB63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45E03-EBA4-44B3-8DF2-4B36BD1F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49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AE73-F95E-43E1-8B65-7671E4E5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EC9C-DE42-4E51-989B-2946E4B7E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FF33B-17D0-4E5C-B9B5-233780FC5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9D273-456F-4AF3-A99E-F97673E7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64FA5-E33A-4A33-9A1C-B395257F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ABF19-B86C-4324-93D5-7FAAC5B9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92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3D83-EB01-4D9F-864D-39F508A3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09116-6713-4319-A43F-ADEDB7120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C8183-E7B3-452F-BB63-19139CAA8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43330-C341-4CE7-A093-29B3EB2B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33073-2885-4614-BE41-D76985258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408B5-FE2C-4E73-93A8-1FF9E57C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71684-16FA-4845-82AD-4C9E4501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91095-D2C2-4CCA-A811-9C4A80C1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718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29F1-E5F7-4C2D-BFB7-2361DA3D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87ED3-2FD7-43C9-A059-ABB86D59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42590-6FD1-42CD-BD30-B36D893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70CBC-B3A7-4DDB-A0F7-C3FAB0E2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47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837BF-9874-4471-B1FC-E39363B4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3E64F-4AAD-4813-83A2-6EFA88B1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3679A-5E8D-4F09-946E-F2703AF4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4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D4B1-D175-44D5-BBD3-4BFAB2CF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8314-804F-4363-96E9-854F736B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8F84-2304-4A30-8596-6A7D2583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67430-1801-430C-8D8E-B53C346D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9E9B5-0F8B-42B7-90BD-5C8D54B4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58824-A95D-4846-B7B5-C89C3FBF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40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F62-9071-4575-AED9-40651A00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7656F-8DC4-4F8B-A4F8-FA0F8258C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ECAA5-7299-40CF-9533-BE63A5644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3162D-1E8F-477A-820E-1DBBD75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55040-34F8-4319-A859-3675AF3B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0256F-4331-4333-BB92-097338C0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08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464D4-024E-4EFB-AA22-9DCE1F79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E38E7-5468-425D-8C51-14E724C2A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8277B-1EE3-4467-AB0D-C62F1AB6B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64F8-C24A-4981-8036-CC41369078A3}" type="datetimeFigureOut">
              <a:rPr lang="en-IN" smtClean="0"/>
              <a:t>11-07-2021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DB049-3759-463B-93FA-1054EF9AB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A75A1-E9C2-4AD5-8A91-53F6BEEA6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5ADB9-20AD-4FE8-855D-2F61CF835E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82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3AEB-12EF-4B04-AA73-1276DD833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CHEMISTRY-X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CH-3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4800" dirty="0"/>
              <a:t>METALS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AND </a:t>
            </a:r>
            <a:r>
              <a:rPr lang="en-US" sz="4400" dirty="0"/>
              <a:t>NONMETALS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00831-0E72-4D3D-9074-4FD3F297A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 TOPIC- PHYSICAL PROPERTIES OF METALS AND NONMETALS</a:t>
            </a:r>
            <a:endParaRPr lang="en-IN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8AE74AE1-4233-40B8-8171-2A4F3BF4FB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657" y="550228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0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0235-B2EF-41BA-8B22-7DF3DE44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PHYSICAL PROPERTIES OF NONMETALS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Google Shape;80;g9b440630dd_0_41">
            <a:extLst>
              <a:ext uri="{FF2B5EF4-FFF2-40B4-BE49-F238E27FC236}">
                <a16:creationId xmlns:a16="http://schemas.microsoft.com/office/drawing/2014/main" id="{E976A63A-53EF-435F-B25A-20AFBA10C61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9861" y="1690688"/>
            <a:ext cx="7818781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4DA61EED-F211-4ADF-8C4F-8888D1A9E68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879" y="5167312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6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0677-9BE0-414F-A95B-3715556A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BRITTLE AND SONOROUS NATURE RITTLE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Google Shape;87;g9b440630dd_0_50">
            <a:extLst>
              <a:ext uri="{FF2B5EF4-FFF2-40B4-BE49-F238E27FC236}">
                <a16:creationId xmlns:a16="http://schemas.microsoft.com/office/drawing/2014/main" id="{359F2C43-56E5-49FC-B55C-922E84C973B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47335"/>
          <a:stretch/>
        </p:blipFill>
        <p:spPr>
          <a:xfrm>
            <a:off x="609600" y="2195411"/>
            <a:ext cx="6334539" cy="361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3;g9b440630dd_0_46">
            <a:extLst>
              <a:ext uri="{FF2B5EF4-FFF2-40B4-BE49-F238E27FC236}">
                <a16:creationId xmlns:a16="http://schemas.microsoft.com/office/drawing/2014/main" id="{2FF2B64E-AF42-4821-8B2F-129C9F63C5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2534"/>
          <a:stretch/>
        </p:blipFill>
        <p:spPr>
          <a:xfrm>
            <a:off x="6520070" y="1820941"/>
            <a:ext cx="5270206" cy="338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DDF98C4A-0318-4565-AD75-3D26BC512BB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9330" y="5348605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3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F0A2-8E9B-4399-BECC-7C6BC803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			THANK YOU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8FD9-AFAB-4986-ADE6-FF4C97166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pPr marL="914400" lvl="2" indent="0">
              <a:buNone/>
            </a:pPr>
            <a:r>
              <a:rPr lang="en-IN" dirty="0"/>
              <a:t>		</a:t>
            </a:r>
            <a:r>
              <a:rPr lang="en-IN" sz="4800" dirty="0"/>
              <a:t>ODM EDUCATIONAL GROUP</a:t>
            </a:r>
            <a:endParaRPr lang="en-IN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1C75A06B-7358-4C78-AE73-A11E656B89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922047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4AFD-BFF0-4E76-A182-D957B7FE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KNOWING SOME METALS AND NONMETALS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4" name="Google Shape;16;p1">
            <a:extLst>
              <a:ext uri="{FF2B5EF4-FFF2-40B4-BE49-F238E27FC236}">
                <a16:creationId xmlns:a16="http://schemas.microsoft.com/office/drawing/2014/main" id="{2A73695A-533C-4E37-A979-4EA961E28CD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6035" y="1948071"/>
            <a:ext cx="8057322" cy="357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C540707A-3141-45DB-A6DC-6DFA274E513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3357" y="5348605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1BDF-3FFA-40BD-93D4-62E9BE26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PHYSICAL PROPERTIES OF METALS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42EC2-F293-44C4-BD75-02804A0D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STATE</a:t>
            </a:r>
          </a:p>
          <a:p>
            <a:r>
              <a:rPr lang="en-US" dirty="0"/>
              <a:t>DENSITY</a:t>
            </a:r>
          </a:p>
          <a:p>
            <a:r>
              <a:rPr lang="en-US" dirty="0"/>
              <a:t>BRITTLENESS</a:t>
            </a:r>
          </a:p>
          <a:p>
            <a:r>
              <a:rPr lang="en-US" dirty="0"/>
              <a:t>RIGIDITY</a:t>
            </a:r>
          </a:p>
          <a:p>
            <a:r>
              <a:rPr lang="en-US" dirty="0"/>
              <a:t>MALLEABILITY</a:t>
            </a:r>
          </a:p>
          <a:p>
            <a:r>
              <a:rPr lang="en-US" dirty="0"/>
              <a:t>DUCTILITY</a:t>
            </a:r>
          </a:p>
          <a:p>
            <a:r>
              <a:rPr lang="en-US" dirty="0"/>
              <a:t>LUSTRE</a:t>
            </a:r>
          </a:p>
          <a:p>
            <a:r>
              <a:rPr lang="en-US" dirty="0"/>
              <a:t>SONORITY</a:t>
            </a:r>
          </a:p>
          <a:p>
            <a:r>
              <a:rPr lang="en-US" dirty="0"/>
              <a:t>CONDUCTIVITY (BOTH ELECTRICITY AND HEAT)</a:t>
            </a:r>
            <a:endParaRPr lang="en-IN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CE691A2F-7FB5-4352-B9ED-A49E7C0DF5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9555" y="5348605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09DC-E5BB-4E22-B514-C0FB40AB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SHOWING LUSTROUS PROPERTY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Google Shape;37;g9b440630dd_0_12">
            <a:extLst>
              <a:ext uri="{FF2B5EF4-FFF2-40B4-BE49-F238E27FC236}">
                <a16:creationId xmlns:a16="http://schemas.microsoft.com/office/drawing/2014/main" id="{C9904146-530F-456F-87B5-12B81E97D3D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0104" y="1825625"/>
            <a:ext cx="793805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9A2AD443-9DBA-4610-9B42-51DC4255A2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4549" y="5348605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4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F9C1-929B-4336-B9ED-A0B718DE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SHOWING DUCTILITY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Google Shape;44;g9b440630dd_0_18">
            <a:extLst>
              <a:ext uri="{FF2B5EF4-FFF2-40B4-BE49-F238E27FC236}">
                <a16:creationId xmlns:a16="http://schemas.microsoft.com/office/drawing/2014/main" id="{52F8B990-C35D-469F-83C1-DC997176A7C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139" y="2067339"/>
            <a:ext cx="5795727" cy="418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3;g9b440630dd_0_18">
            <a:extLst>
              <a:ext uri="{FF2B5EF4-FFF2-40B4-BE49-F238E27FC236}">
                <a16:creationId xmlns:a16="http://schemas.microsoft.com/office/drawing/2014/main" id="{095959FC-0408-4EFA-827A-5B2306F38E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575" y="2067339"/>
            <a:ext cx="4807226" cy="4028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15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D18E-09BB-42A9-A57B-CCFBEE34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SHOWING MALLEABILITY AND DUCTILITY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Google Shape;50;g9b440630dd_0_26">
            <a:extLst>
              <a:ext uri="{FF2B5EF4-FFF2-40B4-BE49-F238E27FC236}">
                <a16:creationId xmlns:a16="http://schemas.microsoft.com/office/drawing/2014/main" id="{43CBFE85-DBB3-4399-9B6C-FF6617FA10A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3233" y="2107097"/>
            <a:ext cx="6038628" cy="438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78DCEDBB-B302-4A06-9D9A-052C8EFB654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4082" y="5274741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16E9-8919-4BAB-958B-B18DCE5A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SHOWING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CONDUCTIVITY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Google Shape;56;g9b440630dd_0_31">
            <a:extLst>
              <a:ext uri="{FF2B5EF4-FFF2-40B4-BE49-F238E27FC236}">
                <a16:creationId xmlns:a16="http://schemas.microsoft.com/office/drawing/2014/main" id="{5193347F-14C8-4FD6-8091-AE3FF803E31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720" y="1891886"/>
            <a:ext cx="5203742" cy="344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;g9b440630dd_0_36">
            <a:extLst>
              <a:ext uri="{FF2B5EF4-FFF2-40B4-BE49-F238E27FC236}">
                <a16:creationId xmlns:a16="http://schemas.microsoft.com/office/drawing/2014/main" id="{EA8B93AE-D453-4F1E-BF79-52A8A1C377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574" y="1690688"/>
            <a:ext cx="5482714" cy="364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8;p3" descr="preencoded.png">
            <a:extLst>
              <a:ext uri="{FF2B5EF4-FFF2-40B4-BE49-F238E27FC236}">
                <a16:creationId xmlns:a16="http://schemas.microsoft.com/office/drawing/2014/main" id="{ECE3C362-DEE0-40D5-B785-11F47541E86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-770" r="769" b="46963"/>
          <a:stretch/>
        </p:blipFill>
        <p:spPr>
          <a:xfrm>
            <a:off x="838200" y="1152613"/>
            <a:ext cx="9753698" cy="387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>
            <a:extLst>
              <a:ext uri="{FF2B5EF4-FFF2-40B4-BE49-F238E27FC236}">
                <a16:creationId xmlns:a16="http://schemas.microsoft.com/office/drawing/2014/main" id="{5481F0C1-EDF5-4FF3-AB4F-C15756398A0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9555" y="5521919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9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D2AD-F42D-455F-947D-97C02A6E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333383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PHYSICAL PROPERTIES OF METALS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Google Shape;68;p3" descr="preencoded.png">
            <a:extLst>
              <a:ext uri="{FF2B5EF4-FFF2-40B4-BE49-F238E27FC236}">
                <a16:creationId xmlns:a16="http://schemas.microsoft.com/office/drawing/2014/main" id="{63CA81FE-D946-4CC5-9624-34137E1A574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770" r="769" b="46963"/>
          <a:stretch/>
        </p:blipFill>
        <p:spPr>
          <a:xfrm>
            <a:off x="838200" y="1391478"/>
            <a:ext cx="9753698" cy="364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0EF56511-E27A-49B5-9C52-68649940E95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2706" y="1948066"/>
            <a:ext cx="1924685" cy="1144270"/>
          </a:xfrm>
          <a:prstGeom prst="rect">
            <a:avLst/>
          </a:prstGeom>
        </p:spPr>
      </p:pic>
      <p:pic>
        <p:nvPicPr>
          <p:cNvPr id="6" name="Google Shape;68;p3" descr="preencoded.png">
            <a:extLst>
              <a:ext uri="{FF2B5EF4-FFF2-40B4-BE49-F238E27FC236}">
                <a16:creationId xmlns:a16="http://schemas.microsoft.com/office/drawing/2014/main" id="{8AB1171F-2596-4434-B4DB-74991AF7971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770" r="769" b="46963"/>
          <a:stretch/>
        </p:blipFill>
        <p:spPr>
          <a:xfrm>
            <a:off x="838200" y="1586759"/>
            <a:ext cx="9753698" cy="387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>
            <a:extLst>
              <a:ext uri="{FF2B5EF4-FFF2-40B4-BE49-F238E27FC236}">
                <a16:creationId xmlns:a16="http://schemas.microsoft.com/office/drawing/2014/main" id="{8E37C22D-46D1-40FF-AED6-DA5950CE46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0115" y="5133252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6C8D-23AB-4D2B-825B-B42DA334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MORE PHYSICAL PROPERTIES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Google Shape;74;g9b440630dd_0_54" descr="preencoded.png">
            <a:extLst>
              <a:ext uri="{FF2B5EF4-FFF2-40B4-BE49-F238E27FC236}">
                <a16:creationId xmlns:a16="http://schemas.microsoft.com/office/drawing/2014/main" id="{93EE3963-6EE0-4BC1-8A12-5D9D8EF3DD3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1090" t="52763" r="1090" b="1366"/>
          <a:stretch/>
        </p:blipFill>
        <p:spPr>
          <a:xfrm>
            <a:off x="1219200" y="2323516"/>
            <a:ext cx="9753600" cy="335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ABC5BFE6-6306-4B18-AD06-144E1923A9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115" y="5265779"/>
            <a:ext cx="1924685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9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84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CHEMISTRY-X CH-3 METALS AND NONMETALS</vt:lpstr>
      <vt:lpstr>KNOWING SOME METALS AND NONMETALS</vt:lpstr>
      <vt:lpstr>PHYSICAL PROPERTIES OF METALS</vt:lpstr>
      <vt:lpstr> SHOWING LUSTROUS PROPERTY</vt:lpstr>
      <vt:lpstr>  SHOWING DUCTILITY</vt:lpstr>
      <vt:lpstr>SHOWING MALLEABILITY AND DUCTILITY</vt:lpstr>
      <vt:lpstr>  SHOWING CONDUCTIVITY</vt:lpstr>
      <vt:lpstr>PHYSICAL PROPERTIES OF METALS</vt:lpstr>
      <vt:lpstr> MORE PHYSICAL PROPERTIES</vt:lpstr>
      <vt:lpstr>PHYSICAL PROPERTIES OF NONMETALS</vt:lpstr>
      <vt:lpstr> BRITTLE AND SONOROUS NATURE RITTLE</vt:lpstr>
      <vt:lpstr>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CHEMISTRY-X CH-3 METALS AND NONMETALS</dc:title>
  <dc:creator>user</dc:creator>
  <cp:lastModifiedBy>user</cp:lastModifiedBy>
  <cp:revision>8</cp:revision>
  <dcterms:created xsi:type="dcterms:W3CDTF">2021-07-11T13:06:59Z</dcterms:created>
  <dcterms:modified xsi:type="dcterms:W3CDTF">2021-07-11T14:32:57Z</dcterms:modified>
</cp:coreProperties>
</file>