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314" r:id="rId3"/>
    <p:sldId id="315" r:id="rId4"/>
    <p:sldId id="311" r:id="rId5"/>
    <p:sldId id="317" r:id="rId6"/>
    <p:sldId id="316" r:id="rId7"/>
    <p:sldId id="313" r:id="rId8"/>
    <p:sldId id="31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559837" y="1354423"/>
            <a:ext cx="7697756" cy="161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HEALTH AND CATEGORIES OF COMMON DISEASE TO HUMAN</a:t>
            </a:r>
          </a:p>
          <a:p>
            <a:pPr lvl="0" algn="ctr">
              <a:buSzPts val="3100"/>
            </a:pPr>
            <a:r>
              <a:rPr lang="e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PROTOZOAN , FUNGAL &amp; HELMINTHIC DISEASES </a:t>
            </a:r>
          </a:p>
          <a:p>
            <a:pPr lvl="0" algn="ctr">
              <a:buSzPts val="3100"/>
            </a:pP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   	 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763484" y="2954293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08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HUMAN HEALTH AND DISEASES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93022" y="695595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PROTOZOAN DISEASES 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9" y="1194318"/>
            <a:ext cx="803365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MALARIA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Pathogen −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Plasmodium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sps. 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P.vivax, P. falciparum, P. malaria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lvl="1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Vector − Female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Anopheles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mosquito</a:t>
            </a:r>
          </a:p>
          <a:p>
            <a:pPr lvl="1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Symptoms − High grade fever, chills</a:t>
            </a:r>
          </a:p>
          <a:p>
            <a:pPr lvl="1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LIFE CYCLE OF PLASMODIUM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i="1" dirty="0" smtClean="0">
                <a:latin typeface="Calibri" pitchFamily="34" charset="0"/>
                <a:cs typeface="Calibri" pitchFamily="34" charset="0"/>
              </a:rPr>
              <a:t>Plasmodium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requires two hosts to complete its life cycle.</a:t>
            </a: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When female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Anopheles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mosquito bites a healthy human being, it releases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Plasmodium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which lives in its body as sporozoite (infectious form).</a:t>
            </a: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parasites multiply (asexual reproduction) in the liver cells and finally burst the liver cells. Sporozoites are released in blood.</a:t>
            </a:r>
          </a:p>
          <a:p>
            <a:pPr lvl="1" fontAlgn="base"/>
            <a:endParaRPr lang="en-US" dirty="0" smtClean="0"/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1" y="499653"/>
            <a:ext cx="7130087" cy="741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PROTOZOAN DISEASES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LIFE CYCLE OF PLASMODIUM :</a:t>
            </a: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538" y="1203648"/>
            <a:ext cx="828558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Parasites enter RBCs and further multiply (asexual reproduction) here and finally burst RBCs also.</a:t>
            </a:r>
          </a:p>
          <a:p>
            <a:pPr lvl="0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Bursting of RBCs is accompanied by release of a toxic substance called haemozoin (associated with fever and chills).</a:t>
            </a:r>
          </a:p>
          <a:p>
            <a:pPr lvl="0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 the RBCs, only sporozoites change into gametocytes (sexual stage). Gametocytes multiply.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When the diseased person is bitten by a female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Anopheles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mosquito, gametocytes are introduced into the mosquito.</a:t>
            </a:r>
          </a:p>
          <a:p>
            <a:pPr lvl="0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Gametocytes fertilise and develop inside the intestine of mosquito to form sporozoites.</a:t>
            </a:r>
          </a:p>
          <a:p>
            <a:pPr lvl="0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Sporozoites are stored in the salivary glands of mosquito and are released into the healthy person who is bitten by this mosquito.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 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38930" y="0"/>
            <a:ext cx="905069" cy="8397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8" y="247726"/>
            <a:ext cx="7130087" cy="470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SCHEME SHOWING LIFE CYCLE OF PLASMODIUM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9" y="119431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7" descr="https://lh4.googleusercontent.com/DKfDS9qkoTCF8-8fHh_dH7TkaSEb5LdQ9Jdi_M5pC6cz4590hrBYRLywhLDg7bHzlCOHCz5JNmj-XWjq6OE-VtUtByUlfnhe2Tv5oPVNo9XYlN2vOD9bAxqmoe51gO3kl1WiQuUgsrAUoQc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3184" y="765109"/>
            <a:ext cx="8033657" cy="419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46369" y="714256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PROTOZOAN DISEASES :</a:t>
            </a:r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9" y="1194318"/>
            <a:ext cx="803365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AMOEBIASIS 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Pathogen −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Entamoeba histolytica.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Vector − Housefly.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Site of infection − Large intestine.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Symptoms − Constipation, abdominal pain, cramps, stools with mucous, and blood clots.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is otherwise known as amoebic dysentery. The cyst of Entamoeba present in the stool of infected person reaches to the drinking water, raw vegetables and fruits ,other edibles by the vector.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The cyst when reaches inside large intestine ,develops infective stage of the protozoa which secretes a toxin that perforates  the wall of intestine.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9" y="704927"/>
            <a:ext cx="7130087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FUNGAL DISEASES :</a:t>
            </a:r>
            <a:r>
              <a:rPr lang="en-GB" sz="2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878" y="1138335"/>
            <a:ext cx="54117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RINGWORMS :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Pathogens − Genera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Microsporum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Trichophyton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and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Epidermophyton 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Spreads through − Towels, clothes, comb.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Symptoms − Appearance of dry, scaly lesions on various body parts with intense itching 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Heat and moisture promote the growth of these fungi especially in skin folds 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There are dry scaly lesion on skin , nails and scalp that cause intense itching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8" name="Picture 4" descr="C:\Users\User\Pictures\biology images\Cultur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72133" y="1212980"/>
            <a:ext cx="3044855" cy="278052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008915" y="4021493"/>
            <a:ext cx="2827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CULTURE PLATE OF MICROSPORUM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30" y="341033"/>
            <a:ext cx="7130087" cy="554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HELMINTHIC DISEASES: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199" y="1026367"/>
            <a:ext cx="82762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5192" y="774441"/>
            <a:ext cx="79123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b="1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ASCARIASIS: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Pathogen − Round worm(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Ascaris)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Spreads through − Water, vegetables, fruits contaminated by faeces of infected person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Symptoms − Internal bleeding, muscular pain, fever, anaemia, blockage of intestinal passage.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eggs of the parasite are excreted along with the faeces of infected persons which contaminate soil, water, plants, etc. A healthy person acquires this infection through contaminated water, vegetables, fruits, etc.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 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ELEPHANTIASIS (FILARIASIS) 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Pathogen −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Wuchereria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W.malayi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W.bancrofti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Spreads through − Bite of female mosquito vector.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Symptom − Chronic inflammation of the organs, usually the lymphatic vessels of lower limb.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genital organs are also often affected, resulting in gross deformities. The pathogens are transmitted to a healthy person through the bite by the female mosquito vectors</a:t>
            </a:r>
            <a:r>
              <a:rPr lang="en-US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192" y="858418"/>
            <a:ext cx="806164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/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/>
              <a:t>THANKING YOU</a:t>
            </a:r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>
              <a:solidFill>
                <a:srgbClr val="FF0000"/>
              </a:solidFill>
            </a:endParaRP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24325" y="177282"/>
            <a:ext cx="895739" cy="811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3750</TotalTime>
  <Words>519</Words>
  <Application>Microsoft Office PowerPoint</Application>
  <PresentationFormat>On-screen Show (16:9)</PresentationFormat>
  <Paragraphs>107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376</cp:revision>
  <dcterms:modified xsi:type="dcterms:W3CDTF">2020-07-24T16:18:22Z</dcterms:modified>
</cp:coreProperties>
</file>