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326" r:id="rId3"/>
    <p:sldId id="331" r:id="rId4"/>
    <p:sldId id="335" r:id="rId5"/>
    <p:sldId id="339" r:id="rId6"/>
    <p:sldId id="340" r:id="rId7"/>
    <p:sldId id="31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57201" y="1485052"/>
            <a:ext cx="8257591" cy="1202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AS BIOCONTROL AGENTS, </a:t>
            </a:r>
          </a:p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IN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MICROBES AS BIOFERTILISER</a:t>
            </a:r>
            <a:r>
              <a:rPr lang="en-US" sz="2500" b="1" dirty="0" smtClean="0">
                <a:latin typeface="Calibri" pitchFamily="34" charset="0"/>
                <a:cs typeface="Calibri" pitchFamily="34" charset="0"/>
              </a:rPr>
              <a:t>	 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735492" y="2814334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MICROBES IN HUMAN WELFARE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3" y="620950"/>
            <a:ext cx="7773901" cy="498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</a:t>
            </a:r>
            <a:r>
              <a:rPr lang="en-IN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AS BIOCONTROL AGENTS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1216" y="1371600"/>
            <a:ext cx="8238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1" y="1231641"/>
            <a:ext cx="79030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Chemical insecticides and pesticides are harmful as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kill the useful and harmful life forms indiscriminately.</a:t>
            </a: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are toxic to human beings as well as in the long run.</a:t>
            </a: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If all insects of a particular species are killed, then the natural predator-prey relationship and food chains will get distorted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Sustainable agriculture and organic farming:</a:t>
            </a:r>
          </a:p>
          <a:p>
            <a:pPr lvl="1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uses renewable resources and causes minimum pollution.</a:t>
            </a: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also maintains optimum yield level.</a:t>
            </a: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Biofertliser, biopesticides, play a great role as a component of sustainable agriculture.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43732" y="443669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AS BIOCONTROL AGENTS</a:t>
            </a:r>
            <a:r>
              <a:rPr lang="en-IN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4522" y="979714"/>
            <a:ext cx="816428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Predators as biocontrol agents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Biological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means to eradicate pests can be used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requires knowledge of the life forms (predator + prey) that inhabit a particular area, their life cycles, and patterns of feeding and preferred habitats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Example − Ladybirds and dragonflies are used to get rid of aphids and mosquitoes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acteria as biocontrol agent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Microbes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can also act in the same manner.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Bacillus thuringiensis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Bt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is used to control butterfly caterpillars.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bacterium is available in sachets as dried spores, which are sprayed on the crops.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spores get into the gut of the larvae and kill it while the other insects remain unperturbed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methods of genetic engineering, the genes of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B. thuringiensis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responsible for killing the larvae have been incorporated into the plants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/>
              <a:t> </a:t>
            </a:r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brassicas and fruit tree, to control butterfly caterpillars bacteria Bacillus thuringiensis is used.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Cotton plant with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Bt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gene incorporated is called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Bt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-cotton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7" y="742248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AS BIOCONTROL AGENT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0506" y="1194318"/>
            <a:ext cx="808964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Pathogens as biocontrol agents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fungus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Trichoderma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living in roots of plants acts as a bio control agent against several plant pathogens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Baculoviruses, particularly genus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Nucleopolyhedrovirus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also used as narrow spectrum insecticidal agents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b="1" dirty="0" smtClean="0">
                <a:latin typeface="Calibri" pitchFamily="34" charset="0"/>
                <a:cs typeface="Calibri" pitchFamily="34" charset="0"/>
              </a:rPr>
              <a:t>IPM :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Bio control agents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particularly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useful when useful insects are required to be conserved under IPM (integrated pest management programmes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 components of IPM are species specific.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have no negative impact upon non targeted insects, fishes, birds etc.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They are especially desirable in an ecologically sensitive area.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7" y="742248"/>
            <a:ext cx="7773901" cy="638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AS BIOFERTILISER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0506" y="1194318"/>
            <a:ext cx="80896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6531" y="1222310"/>
            <a:ext cx="82016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use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chemical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fertilizers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eet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ever -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increasing demand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agricultural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produce has contributed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significantly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pollution.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Chemical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fertilizers contribute to the pollution.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Bio fertilizers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organisms that enrich the nutrient quality of the soil. The main sources includes bacteria, fungi and cyanobacteria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Bacteria as biofertilizer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root nodule formed by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Rhizobium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bacteria on root of leguminous plants increase the nitrogen level of soil, necessary for various metabolic processes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Azotobacter ,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Azospirillum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, Clostridium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Beijerinckia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free living bacteria that live in soil and fix atmospheric nitrogen into organic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forms 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27707" y="630280"/>
            <a:ext cx="7773901" cy="480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MICROBES 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AS BIOFERTILISER</a:t>
            </a: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:</a:t>
            </a:r>
            <a:endParaRPr lang="en" sz="2200" b="1" dirty="0" smtClean="0">
              <a:solidFill>
                <a:srgbClr val="FF0000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" sz="1800" b="1" dirty="0" smtClean="0">
              <a:solidFill>
                <a:schemeClr val="tx1"/>
              </a:solidFill>
              <a:latin typeface="Calibri"/>
              <a:cs typeface="Calibri"/>
              <a:sym typeface="Calibri"/>
            </a:endParaRPr>
          </a:p>
          <a:p>
            <a:pPr>
              <a:buSzPts val="1800"/>
            </a:pPr>
            <a:r>
              <a:rPr lang="en" sz="2200" b="1" dirty="0" smtClean="0">
                <a:solidFill>
                  <a:srgbClr val="FF0000"/>
                </a:solidFill>
                <a:latin typeface="Calibri"/>
                <a:cs typeface="Calibri"/>
                <a:sym typeface="Calibri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4522" y="1315616"/>
            <a:ext cx="80989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66532" y="1278294"/>
            <a:ext cx="81922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0506" y="1194318"/>
            <a:ext cx="80896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0548" y="1063689"/>
            <a:ext cx="820160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Fungi as biofertilizer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Symbiotic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association of fungi with angiosperm plants (mycorrhiza) also increase the fertility of soil.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Glomus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 mycorrhiza that absorbs phosphorus from the soil and passes it to the plant.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microbes also provide benefits like resistance to root-borne pathogens, tolerance to salinity and drought.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b="1" dirty="0" smtClean="0">
                <a:latin typeface="Calibri" pitchFamily="34" charset="0"/>
                <a:cs typeface="Calibri" pitchFamily="34" charset="0"/>
              </a:rPr>
              <a:t>Cyanobacteria as biofertilizer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Cyanobacteria (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Nostoc, Anabaena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), an autotrophic microbes found in aquatic and terrestrial environment fix atmospheric nitrogen.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paddy field this acts as important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bio-fertilizer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Blue green algae also add organic matter to the soil and increase its fertility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Currently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our country a number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biofertilizers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available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commercially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the market and farmers use these regularly in their fields to replenish soil nutrients and to reduce dependence on chemical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fertilizers.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5192" y="858418"/>
            <a:ext cx="8061649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/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/>
              <a:t>THANKING YOU</a:t>
            </a:r>
          </a:p>
          <a:p>
            <a:pPr marL="457200" lvl="0" algn="ctr">
              <a:lnSpc>
                <a:spcPct val="115000"/>
              </a:lnSpc>
              <a:buSzPts val="4000"/>
            </a:pP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b="1" dirty="0" smtClean="0">
              <a:solidFill>
                <a:srgbClr val="FF0000"/>
              </a:solidFill>
            </a:endParaRPr>
          </a:p>
          <a:p>
            <a:pPr marL="457200" lvl="0" algn="ctr">
              <a:lnSpc>
                <a:spcPct val="115000"/>
              </a:lnSpc>
              <a:buSzPts val="4000"/>
            </a:pPr>
            <a:endParaRPr lang="en-US" sz="4000" dirty="0"/>
          </a:p>
        </p:txBody>
      </p:sp>
      <p:pic>
        <p:nvPicPr>
          <p:cNvPr id="6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024325" y="177282"/>
            <a:ext cx="895739" cy="8117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4251</TotalTime>
  <Words>665</Words>
  <Application>Microsoft Office PowerPoint</Application>
  <PresentationFormat>On-screen Show (16:9)</PresentationFormat>
  <Paragraphs>119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481</cp:revision>
  <dcterms:modified xsi:type="dcterms:W3CDTF">2020-07-19T08:28:50Z</dcterms:modified>
</cp:coreProperties>
</file>