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326" r:id="rId3"/>
    <p:sldId id="331" r:id="rId4"/>
    <p:sldId id="335" r:id="rId5"/>
    <p:sldId id="336" r:id="rId6"/>
    <p:sldId id="334" r:id="rId7"/>
    <p:sldId id="337" r:id="rId8"/>
    <p:sldId id="338" r:id="rId9"/>
    <p:sldId id="31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457201" y="1485052"/>
            <a:ext cx="8257591" cy="1202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SEWAGE TREATMENT,</a:t>
            </a:r>
          </a:p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MICROBES IN PRODUCTION OF BIOGAS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	 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735492" y="2814334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10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MICROBES IN HUMAN WELFARE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71723" y="620950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SEWAGE TREATMENT 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1216" y="1371600"/>
            <a:ext cx="82389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1886" y="1063690"/>
            <a:ext cx="79030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Sewage basically consists of human excreta. It may contain many microbes, which may be pathogenic also.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Sewage disposal is a huge problem. It cannot be directly disposed into rivers and streams.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Hence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it has to be treated first in sewage treatment plants (STPs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heterotrophic microbes present in the sewage itself aid in its treatment.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Treatment of sewage includes two stages − primary treatment and secondary treatment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b="1" dirty="0" smtClean="0">
                <a:latin typeface="Calibri" pitchFamily="34" charset="0"/>
                <a:cs typeface="Calibri" pitchFamily="34" charset="0"/>
              </a:rPr>
              <a:t>Primary Treatment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− Involves physical removal of particles by filtration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sedimentation.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Initially, sequential filtration is used to remove floating debris.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Then, grit (soil + small pebbles) are removed by sedimentation.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Solids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settle down form the sludge while the supernatant forms the effluent.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Effluent is taken for secondary treatment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effluent from the primary settling tank is taken for secondary treatment.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43732" y="443669"/>
            <a:ext cx="7773901" cy="638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SEWAGE TREATMENT 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6532" y="1278294"/>
            <a:ext cx="8192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3894" y="1054360"/>
            <a:ext cx="82296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latin typeface="Calibri" pitchFamily="34" charset="0"/>
                <a:cs typeface="Calibri" pitchFamily="34" charset="0"/>
              </a:rPr>
              <a:t>Secondary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Treatment: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Effluent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passed to aeration tank → Constant agitation → Air pumped → Vigorous growth of bacteria → Floc formation → Consumption of organic matter by bacteria → Decrease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BOD.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BOD is the amount of oxygen that would be consumed if all the organic matter in one litre of water were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oxidized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by bacteria. It measures the amount of organic matter present in the water.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BOD is the amount of oxygen required by bacteria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oxidize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all the organic matter present in the effluent.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Greater the BOD of water more it is polluted.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Naturally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if organic matter decreases → BOD decreases → Pollution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decreases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/>
            <a:r>
              <a:rPr lang="en-US" b="1" dirty="0" smtClean="0">
                <a:latin typeface="Calibri" pitchFamily="34" charset="0"/>
                <a:cs typeface="Calibri" pitchFamily="34" charset="0"/>
              </a:rPr>
              <a:t>FLOCS :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Floc = Bacteria + Fungal filaments (in a mesh-like structure)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When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BOD and hence pollution is reduced,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effluent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passed into a settling tank.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Here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flocs settle down and it is known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as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Activated Sludge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 algn="just" fontAlgn="base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2" y="742248"/>
            <a:ext cx="7773901" cy="638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SEWAGE TREATMENT 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6532" y="1278294"/>
            <a:ext cx="8192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1804" y="1194318"/>
            <a:ext cx="792169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small part of the activated sludge is pumped back into the aeration tank to serve as the inoculum.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/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remaining major part of the sludge is pumped into large tanks called anaerobic sludge digesters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9" name="Picture 8" descr="https://lh3.googleusercontent.com/CJYLU7oEgxTz7DobG3Jjqp52Ep5TvFWNbV9AaNF78E4oPBnv9HtyOWJm06VnKB5L0Vhs_hCZYrlUAMsGm8he1dxQkwj_NJ39vxjh1unqen0x2pWTyhT3hC01ns0_L_EuvCN8IuqR36BZ_As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15412" y="1452076"/>
            <a:ext cx="5075853" cy="1599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2" y="742248"/>
            <a:ext cx="7773901" cy="638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SEWAGE TREATMENT 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6532" y="1278294"/>
            <a:ext cx="8192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030" name="AutoShape 6" descr="Activated Sludge Waste Water Treatment Calculations with Excel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1" name="Picture 7" descr="C:\Users\User\Pictures\biology images\stp new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2350" y="1273044"/>
            <a:ext cx="7255283" cy="35508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34400" y="574296"/>
            <a:ext cx="7773901" cy="573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PRODUCTION OF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BIOGAS 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1214" y="989045"/>
            <a:ext cx="823893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/>
          </a:p>
          <a:p>
            <a:pPr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Microbes produce many gases during their metabolism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Biogas is a mixture of gases produced by the microbial activity that can be used as fuel.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Certain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bacteria that grows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anaerobically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on cellulosic material produce large amount of methane along with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bacteria are collectively called methanogens 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Methanobacterium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type of gas produced depends upon the substrate they grow on and the type of microbe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Methanogens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commonly found in anaerobic sludge (as in sewage treatment) and in the rumen of cattle.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rumen of cattle, these bacteria help in cellulose digestion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Hence, excreta of cattle 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gobar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are rich in methanogens. Biogas is also called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gobar gas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34400" y="574296"/>
            <a:ext cx="7773901" cy="452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PRODUCTION OF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BIOGAS 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1214" y="989045"/>
            <a:ext cx="8238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/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1805" y="1073021"/>
            <a:ext cx="757645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Biogas Plant</a:t>
            </a:r>
            <a:r>
              <a:rPr lang="en-US" dirty="0" smtClean="0"/>
              <a:t> − Components of biogas plant</a:t>
            </a:r>
            <a:r>
              <a:rPr lang="en-US" dirty="0" smtClean="0"/>
              <a:t>:</a:t>
            </a:r>
          </a:p>
          <a:p>
            <a:pPr algn="just"/>
            <a:endParaRPr lang="en-US" dirty="0" smtClean="0"/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Concrete tank− Here, slurry of dung is fed. It is a 10 − 15 feet deep tank.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Floating cover− Placed on slurry; rises as the gas is produced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Outlet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− It is connected to the pipe.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Pipe − It supplies the biogas to nearby houses.</a:t>
            </a: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Outlet for spent slurry − Spent slurry can be used as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fertilizer.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Biogas plant is usually set up in rural areas since cow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dung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available in abundance there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Biogas is used for cooking and lighting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Biogas technology in India is due to the efforts of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IARI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- (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Indian Agricultural Research Institute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KVCI -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(Khadi and Village Industries Commission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699" y="406346"/>
            <a:ext cx="7773901" cy="638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IN PRODUCTION OF BIOGAS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6532" y="1278294"/>
            <a:ext cx="8192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6" descr="https://lh6.googleusercontent.com/isGf3V9WBTShtXcJFjXaga3jqDU90ZzrddMCs8q3m_K34wx3aDb-TP0N8y34TuyZndStLrAkYbqwu25kPXtUef0iwJDRb9F0IfGU1DUvnzFdJSuuc7_JLzyLjUVugzlGouXLTGWymJmQtMo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66326" y="886409"/>
            <a:ext cx="6242179" cy="389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192" y="858418"/>
            <a:ext cx="806164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/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/>
              <a:t>THANKING YOU</a:t>
            </a:r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>
              <a:solidFill>
                <a:srgbClr val="FF0000"/>
              </a:solidFill>
            </a:endParaRP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24325" y="177282"/>
            <a:ext cx="895739" cy="811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4200</TotalTime>
  <Words>644</Words>
  <Application>Microsoft Office PowerPoint</Application>
  <PresentationFormat>On-screen Show (16:9)</PresentationFormat>
  <Paragraphs>140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468</cp:revision>
  <dcterms:modified xsi:type="dcterms:W3CDTF">2020-07-19T07:34:15Z</dcterms:modified>
</cp:coreProperties>
</file>