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ht40UYcaJa6Ib+TkIm4UUM7MBr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jp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10.png"/><Relationship Id="rId5" Type="http://schemas.openxmlformats.org/officeDocument/2006/relationships/image" Target="../media/image4.png"/><Relationship Id="rId6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42255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2889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2760272" y="1842125"/>
            <a:ext cx="4224000" cy="4449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b="1" i="0" lang="en" sz="19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SHAPES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454026" y="2247400"/>
            <a:ext cx="4413000" cy="12689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i="0" lang="en" sz="17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UNDERSTANDING SHAPES</a:t>
            </a:r>
            <a:endParaRPr b="1" i="0" sz="17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157675" y="1261250"/>
            <a:ext cx="8038200" cy="11156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0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Polygons.</a:t>
            </a:r>
            <a:endParaRPr b="0" i="0" sz="2100" u="none" cap="none" strike="noStrike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 txBox="1"/>
          <p:nvPr/>
        </p:nvSpPr>
        <p:spPr>
          <a:xfrm>
            <a:off x="2811325" y="4881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Exercise -1</a:t>
            </a:r>
            <a:r>
              <a:rPr b="1" lang="en" sz="2100">
                <a:solidFill>
                  <a:srgbClr val="FF0000"/>
                </a:solidFill>
              </a:rPr>
              <a:t>6A</a:t>
            </a:r>
            <a:endParaRPr b="1" i="0" sz="21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5098" y="1021857"/>
            <a:ext cx="4513536" cy="1139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2595" y="2265034"/>
            <a:ext cx="6358217" cy="11928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1553" y="3555508"/>
            <a:ext cx="7474495" cy="953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7275" y="939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9645" y="1161613"/>
            <a:ext cx="3823753" cy="2117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83421" y="608957"/>
            <a:ext cx="3473126" cy="4157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6448" y="1040908"/>
            <a:ext cx="3578082" cy="2910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46483" y="1065342"/>
            <a:ext cx="3928898" cy="31188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6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16(A)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SUBRAT</dc:creator>
</cp:coreProperties>
</file>