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95cef2d44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95cef2d44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195cef2d446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195cef2d446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95cef2d446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195cef2d446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195cef2d446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195cef2d446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jp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png"/><Relationship Id="rId4" Type="http://schemas.openxmlformats.org/officeDocument/2006/relationships/image" Target="../media/image3.png"/><Relationship Id="rId5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784225"/>
            <a:ext cx="9144000" cy="1071872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543800" y="0"/>
            <a:ext cx="1575816" cy="78638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3254325" y="1320000"/>
            <a:ext cx="5865300" cy="445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95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lang="en" sz="2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CONSTRUCTIONS</a:t>
            </a:r>
            <a:endParaRPr b="1" i="0" sz="28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385450" y="1935900"/>
            <a:ext cx="4859700" cy="1271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69926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0" i="0" lang="en" sz="25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PERIOD </a:t>
            </a:r>
            <a:r>
              <a:rPr lang="en" sz="2500">
                <a:latin typeface="Calibri"/>
                <a:ea typeface="Calibri"/>
                <a:cs typeface="Calibri"/>
                <a:sym typeface="Calibri"/>
              </a:rPr>
              <a:t>3</a:t>
            </a:r>
            <a:endParaRPr b="0" i="0" sz="25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1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: MATHEMATI</a:t>
            </a:r>
            <a:r>
              <a:rPr b="1" lang="en"/>
              <a:t>CS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NUMBER: 1</a:t>
            </a:r>
            <a:r>
              <a:rPr b="1" lang="en"/>
              <a:t>8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NAME : </a:t>
            </a:r>
            <a:r>
              <a:rPr b="1" lang="en" sz="1750">
                <a:solidFill>
                  <a:srgbClr val="22222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Constructions</a:t>
            </a:r>
            <a:endParaRPr b="1" sz="17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/>
        </p:nvSpPr>
        <p:spPr>
          <a:xfrm>
            <a:off x="1941150" y="295625"/>
            <a:ext cx="30000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solidFill>
                  <a:srgbClr val="FF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R</a:t>
            </a:r>
            <a:r>
              <a:rPr b="1" lang="en" sz="2200">
                <a:solidFill>
                  <a:srgbClr val="FF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ecapitulation</a:t>
            </a:r>
            <a:r>
              <a:rPr lang="en" sz="1200">
                <a:solidFill>
                  <a:srgbClr val="202124"/>
                </a:solidFill>
                <a:highlight>
                  <a:srgbClr val="FFFFFF"/>
                </a:highlight>
              </a:rPr>
              <a:t> </a:t>
            </a:r>
            <a:endParaRPr/>
          </a:p>
        </p:txBody>
      </p:sp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971225"/>
            <a:ext cx="5323800" cy="3071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204400" y="773175"/>
            <a:ext cx="609600" cy="485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15725" y="1935875"/>
            <a:ext cx="609600" cy="485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15725" y="2901500"/>
            <a:ext cx="609600" cy="485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1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289750" y="289050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/>
          <p:nvPr/>
        </p:nvSpPr>
        <p:spPr>
          <a:xfrm>
            <a:off x="462075" y="552200"/>
            <a:ext cx="30000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Home assignment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5"/>
          <p:cNvSpPr txBox="1"/>
          <p:nvPr/>
        </p:nvSpPr>
        <p:spPr>
          <a:xfrm>
            <a:off x="188000" y="1463825"/>
            <a:ext cx="40290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lang="en" sz="2600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CHAPTER -</a:t>
            </a:r>
            <a:r>
              <a:rPr b="0" i="0" lang="en" sz="26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 1</a:t>
            </a:r>
            <a:r>
              <a:rPr lang="en" sz="2600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8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4" name="Google Shape;74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15200" y="212725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/>
          <p:nvPr/>
        </p:nvSpPr>
        <p:spPr>
          <a:xfrm>
            <a:off x="877977" y="1759088"/>
            <a:ext cx="7059900" cy="1428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4125">
            <a:spAutoFit/>
          </a:bodyPr>
          <a:lstStyle/>
          <a:p>
            <a:pPr indent="0" lvl="0" marL="63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0" name="Google Shape;80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89750" y="289050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