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8f4b0724a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8f4b0724a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8f4b0724a2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18f4b0724a2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8f4b0724a2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8f4b0724a2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8f4b0724a2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8f4b0724a2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8f4b0724a2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8f4b0724a2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8f4b0724a2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8f4b0724a2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8f4b0724a2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18f4b0724a2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8f4b0724a2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8f4b0724a2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8f4b0724a2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18f4b0724a2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8f4b0724a2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8f4b0724a2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Relationship Id="rId4" Type="http://schemas.openxmlformats.org/officeDocument/2006/relationships/image" Target="../media/image12.png"/><Relationship Id="rId11" Type="http://schemas.openxmlformats.org/officeDocument/2006/relationships/image" Target="../media/image7.png"/><Relationship Id="rId10" Type="http://schemas.openxmlformats.org/officeDocument/2006/relationships/image" Target="../media/image11.png"/><Relationship Id="rId12" Type="http://schemas.openxmlformats.org/officeDocument/2006/relationships/image" Target="../media/image2.png"/><Relationship Id="rId9" Type="http://schemas.openxmlformats.org/officeDocument/2006/relationships/image" Target="../media/image9.png"/><Relationship Id="rId5" Type="http://schemas.openxmlformats.org/officeDocument/2006/relationships/image" Target="../media/image15.png"/><Relationship Id="rId6" Type="http://schemas.openxmlformats.org/officeDocument/2006/relationships/image" Target="../media/image13.png"/><Relationship Id="rId7" Type="http://schemas.openxmlformats.org/officeDocument/2006/relationships/image" Target="../media/image14.png"/><Relationship Id="rId8" Type="http://schemas.openxmlformats.org/officeDocument/2006/relationships/image" Target="../media/image1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Relationship Id="rId4" Type="http://schemas.openxmlformats.org/officeDocument/2006/relationships/image" Target="../media/image5.png"/><Relationship Id="rId5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6.png"/><Relationship Id="rId4" Type="http://schemas.openxmlformats.org/officeDocument/2006/relationships/image" Target="../media/image6.png"/><Relationship Id="rId5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84225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43800" y="0"/>
            <a:ext cx="1575816" cy="78638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3254325" y="1320000"/>
            <a:ext cx="5865300" cy="4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lang="en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CONSTRUCTIONS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385450" y="1935900"/>
            <a:ext cx="4859700" cy="12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6992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" sz="2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PERIOD </a:t>
            </a:r>
            <a:r>
              <a:rPr lang="en" sz="2500">
                <a:latin typeface="Calibri"/>
                <a:ea typeface="Calibri"/>
                <a:cs typeface="Calibri"/>
                <a:sym typeface="Calibri"/>
              </a:rPr>
              <a:t>2</a:t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</a:t>
            </a:r>
            <a:r>
              <a:rPr b="1" lang="en"/>
              <a:t>CS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1</a:t>
            </a:r>
            <a:r>
              <a:rPr b="1" lang="en"/>
              <a:t>8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</a:t>
            </a:r>
            <a:r>
              <a:rPr b="1" lang="en" sz="175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Constructions</a:t>
            </a:r>
            <a:endParaRPr b="1" sz="170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2"/>
          <p:cNvSpPr txBox="1"/>
          <p:nvPr/>
        </p:nvSpPr>
        <p:spPr>
          <a:xfrm>
            <a:off x="877977" y="1759088"/>
            <a:ext cx="7059900" cy="14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63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6" name="Google Shape;126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89750" y="289050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390550" y="499998"/>
            <a:ext cx="2640900" cy="4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outcome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157675" y="1261250"/>
            <a:ext cx="8038200" cy="17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8615" lvl="0" marL="3543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900"/>
              <a:buFont typeface="Calibri"/>
              <a:buChar char="❑"/>
            </a:pPr>
            <a:r>
              <a:rPr b="1" i="0" lang="en" sz="21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Students will be able to </a:t>
            </a:r>
            <a:r>
              <a:rPr b="1" lang="en" sz="21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construct different type of angle , perpendicular bisector , parallel line  and different types of quadrilaterals.</a:t>
            </a:r>
            <a:endParaRPr b="1" sz="2100">
              <a:solidFill>
                <a:srgbClr val="58585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rgbClr val="58585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0"/>
              <a:buFont typeface="Arial"/>
              <a:buNone/>
            </a:pPr>
            <a:r>
              <a:rPr b="0" i="0" lang="en" sz="155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1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/>
        </p:nvSpPr>
        <p:spPr>
          <a:xfrm>
            <a:off x="3163575" y="80150"/>
            <a:ext cx="30000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0000"/>
                </a:solidFill>
              </a:rPr>
              <a:t>Exercise - 18 D </a:t>
            </a: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775" y="156200"/>
            <a:ext cx="2943225" cy="523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0500" y="680063"/>
            <a:ext cx="5692125" cy="29218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36700" y="968712"/>
            <a:ext cx="3000000" cy="523973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90500" y="1533187"/>
            <a:ext cx="3921425" cy="33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22825" y="1846437"/>
            <a:ext cx="2905125" cy="495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36500" y="2341724"/>
            <a:ext cx="3200400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5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03775" y="2568356"/>
            <a:ext cx="2476500" cy="581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5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03775" y="3125706"/>
            <a:ext cx="3657600" cy="238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5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122825" y="3700250"/>
            <a:ext cx="6523243" cy="495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5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7307450" y="185875"/>
            <a:ext cx="1575816" cy="7863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2910636" cy="483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15424" y="152400"/>
            <a:ext cx="4963575" cy="2356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354700" y="113450"/>
            <a:ext cx="1575816" cy="7863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51786" y="152400"/>
            <a:ext cx="3000375" cy="2628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52400"/>
            <a:ext cx="3746986" cy="4564344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204550" y="152400"/>
            <a:ext cx="1575816" cy="7863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4276725" cy="472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04550" y="152400"/>
            <a:ext cx="1575816" cy="7863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2886075" cy="3562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0875" y="152400"/>
            <a:ext cx="3476625" cy="190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204550" y="152400"/>
            <a:ext cx="1575816" cy="7863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3333750" cy="411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38550" y="152400"/>
            <a:ext cx="3996825" cy="2550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204550" y="152400"/>
            <a:ext cx="1575816" cy="7863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/>
          <p:nvPr/>
        </p:nvSpPr>
        <p:spPr>
          <a:xfrm>
            <a:off x="462075" y="552200"/>
            <a:ext cx="3000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assignment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1"/>
          <p:cNvSpPr txBox="1"/>
          <p:nvPr/>
        </p:nvSpPr>
        <p:spPr>
          <a:xfrm>
            <a:off x="188000" y="1463825"/>
            <a:ext cx="4029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Exercise 1</a:t>
            </a:r>
            <a:r>
              <a:rPr lang="en" sz="26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8-D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0" name="Google Shape;120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