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95c951ec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95c951ec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c951ec40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c951ec40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95c951ec4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95c951ec4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95c951ec40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95c951ec40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95c951ec4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95c951ec4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95c951ec40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95c951ec4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95c951ec40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95c951ec40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95c951ec40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95c951ec4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95c951ec40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95c951ec40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254325" y="1320000"/>
            <a:ext cx="58653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54025" y="1958475"/>
            <a:ext cx="4859700" cy="12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</a:t>
            </a:r>
            <a:r>
              <a:rPr b="1" lang="en"/>
              <a:t>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 sz="175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sz="17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7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1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</a:t>
            </a:r>
            <a:r>
              <a:rPr b="1" lang="en" sz="21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construct different type of angle , perpendicular bisector , parallel line  and different types of quadrilaterals.</a:t>
            </a:r>
            <a:endParaRPr b="1"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376750" y="6577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- 18 A,B,C </a:t>
            </a:r>
            <a:endParaRPr b="1" sz="2100">
              <a:solidFill>
                <a:srgbClr val="FF0000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26075"/>
            <a:ext cx="6113433" cy="6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383300"/>
            <a:ext cx="764921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2107200"/>
            <a:ext cx="8405950" cy="77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" y="2935875"/>
            <a:ext cx="8158726" cy="91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4187200" cy="31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-11902" l="0" r="-5474" t="2301"/>
          <a:stretch/>
        </p:blipFill>
        <p:spPr>
          <a:xfrm>
            <a:off x="2569000" y="442575"/>
            <a:ext cx="6391426" cy="463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382900" cy="2550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66975" y="152400"/>
            <a:ext cx="5814600" cy="348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676525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81325" y="152400"/>
            <a:ext cx="5333475" cy="408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278350" cy="48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0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8-C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