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8f410047c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8f410047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8f410047c9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8f410047c9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8f410047c9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8f410047c9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84225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3800" y="0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143400" y="1349675"/>
            <a:ext cx="58653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SPECIAL TYPES OF QUADRILATERALS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454025" y="1958475"/>
            <a:ext cx="4859700" cy="15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</a:t>
            </a:r>
            <a:r>
              <a:rPr b="1" lang="en"/>
              <a:t>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</a:t>
            </a:r>
            <a:r>
              <a:rPr b="1" lang="en"/>
              <a:t>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lang="en" sz="175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Special Types of Quadrilaterals</a:t>
            </a:r>
            <a:endParaRPr b="1" sz="175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sz="17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2589000" y="77725"/>
            <a:ext cx="30000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rgbClr val="FF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recapitulation </a:t>
            </a:r>
            <a:endParaRPr b="1" sz="2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9250" y="1445475"/>
            <a:ext cx="6219251" cy="3633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9250" y="790287"/>
            <a:ext cx="7189069" cy="542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88625" y="544921"/>
            <a:ext cx="270724" cy="60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88625" y="1382050"/>
            <a:ext cx="1215025" cy="31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