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8f3e0e54a4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8f3e0e54a4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8f3e0e54a4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8f3e0e54a4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8f3e0e54a4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8f3e0e54a4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8f3e0e54a4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8f3e0e54a4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8f3e0e54a4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18f3e0e54a4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8f3e0e54a4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8f3e0e54a4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8f3e0e54a4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8f3e0e54a4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8f3e0e54a4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8f3e0e54a4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8f3e0e54a4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8f3e0e54a4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8f3e0e54a4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8f3e0e54a4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8f3e0e54a4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8f3e0e54a4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8f3e0e54a4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8f3e0e54a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8f3e0e54a4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8f3e0e54a4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8.png"/><Relationship Id="rId4" Type="http://schemas.openxmlformats.org/officeDocument/2006/relationships/image" Target="../media/image1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4.png"/><Relationship Id="rId4" Type="http://schemas.openxmlformats.org/officeDocument/2006/relationships/image" Target="../media/image8.png"/><Relationship Id="rId5" Type="http://schemas.openxmlformats.org/officeDocument/2006/relationships/image" Target="../media/image3.png"/><Relationship Id="rId6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84225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3800" y="0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143400" y="1349675"/>
            <a:ext cx="58653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e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SPECIAL TYPES OF QUADRILATERALS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454025" y="1958475"/>
            <a:ext cx="4859700" cy="15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</a:t>
            </a:r>
            <a:r>
              <a:rPr b="1" lang="en"/>
              <a:t>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</a:t>
            </a:r>
            <a:r>
              <a:rPr b="1" lang="en"/>
              <a:t>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1" lang="en" sz="175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Special Types of Quadrilaterals</a:t>
            </a:r>
            <a:endParaRPr b="1" sz="175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sz="17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5185661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6048375" cy="247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76700" y="892000"/>
            <a:ext cx="3637100" cy="416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/>
        </p:nvSpPr>
        <p:spPr>
          <a:xfrm>
            <a:off x="462075" y="5522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4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</a:t>
            </a:r>
            <a:r>
              <a:rPr lang="en" sz="26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Google Shape;12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0" name="Google Shape;13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57675" y="1261250"/>
            <a:ext cx="8038200" cy="12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861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b="1" i="0" lang="en" sz="21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understand the </a:t>
            </a:r>
            <a:r>
              <a:rPr b="1" lang="en" sz="21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Properties of special type of quadrilaterals.</a:t>
            </a:r>
            <a:br>
              <a:rPr b="0" i="0" lang="en" sz="1200" u="none" cap="none" strike="noStrike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b="0" i="0" sz="1200" u="none" cap="none" strike="noStrike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b="0" i="0" lang="en" sz="155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2576900" y="65775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0000"/>
                </a:solidFill>
              </a:rPr>
              <a:t>Exercise -17</a:t>
            </a:r>
            <a:endParaRPr b="1" sz="2100">
              <a:solidFill>
                <a:srgbClr val="FF0000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275" y="465550"/>
            <a:ext cx="6962775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 rotWithShape="1">
          <a:blip r:embed="rId4">
            <a:alphaModFix/>
          </a:blip>
          <a:srcRect b="1985" l="0" r="15182" t="1628"/>
          <a:stretch/>
        </p:blipFill>
        <p:spPr>
          <a:xfrm>
            <a:off x="218275" y="1330225"/>
            <a:ext cx="2653275" cy="2001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8275" y="3332075"/>
            <a:ext cx="5495925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79650" y="4088625"/>
            <a:ext cx="4695825" cy="542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56625"/>
            <a:ext cx="7189069" cy="542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 rotWithShape="1">
          <a:blip r:embed="rId4">
            <a:alphaModFix/>
          </a:blip>
          <a:srcRect b="0" l="0" r="0" t="11323"/>
          <a:stretch/>
        </p:blipFill>
        <p:spPr>
          <a:xfrm>
            <a:off x="110000" y="719500"/>
            <a:ext cx="7429500" cy="675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1462750"/>
            <a:ext cx="6219251" cy="3633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371850" cy="407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7"/>
          <p:cNvPicPr preferRelativeResize="0"/>
          <p:nvPr/>
        </p:nvPicPr>
        <p:blipFill rotWithShape="1">
          <a:blip r:embed="rId4">
            <a:alphaModFix/>
          </a:blip>
          <a:srcRect b="0" l="0" r="0" t="3400"/>
          <a:stretch/>
        </p:blipFill>
        <p:spPr>
          <a:xfrm>
            <a:off x="3676650" y="346250"/>
            <a:ext cx="2733675" cy="261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362450" cy="421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829050" cy="393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857750" cy="4171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1"/>
          <p:cNvPicPr preferRelativeResize="0"/>
          <p:nvPr/>
        </p:nvPicPr>
        <p:blipFill rotWithShape="1">
          <a:blip r:embed="rId3">
            <a:alphaModFix/>
          </a:blip>
          <a:srcRect b="0" l="0" r="0" t="1903"/>
          <a:stretch/>
        </p:blipFill>
        <p:spPr>
          <a:xfrm>
            <a:off x="84525" y="40900"/>
            <a:ext cx="3102850" cy="506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