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95c9a4248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95c9a4248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95c9a4248b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95c9a4248b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95c9a4248b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95c9a4248b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84225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3800" y="0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760272" y="1553200"/>
            <a:ext cx="42240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UNDERSTANDING</a:t>
            </a:r>
            <a:r>
              <a:rPr b="1" i="0" lang="en" sz="19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SHAPES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454026" y="1958475"/>
            <a:ext cx="4413000" cy="126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</a:t>
            </a:r>
            <a:r>
              <a:rPr lang="en" sz="2500"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1" i="0" lang="en" sz="17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UNDERSTANDING SHAPES</a:t>
            </a:r>
            <a:endParaRPr b="1" i="0" sz="17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2659575" y="225800"/>
            <a:ext cx="30000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0000"/>
                </a:solidFill>
                <a:highlight>
                  <a:srgbClr val="FFFFFF"/>
                </a:highlight>
              </a:rPr>
              <a:t>Recapitulation </a:t>
            </a:r>
            <a:endParaRPr b="1" sz="2500">
              <a:solidFill>
                <a:srgbClr val="FF0000"/>
              </a:solidFill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000" y="1073600"/>
            <a:ext cx="683895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4000" y="3458038"/>
            <a:ext cx="70008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4000" y="2366925"/>
            <a:ext cx="7229475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65600" y="988725"/>
            <a:ext cx="4644800" cy="39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14775" y="2223388"/>
            <a:ext cx="4644800" cy="39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65600" y="3458075"/>
            <a:ext cx="4644800" cy="39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