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31">
          <p15:clr>
            <a:srgbClr val="A4A3A4"/>
          </p15:clr>
        </p15:guide>
        <p15:guide id="2" pos="3336">
          <p15:clr>
            <a:srgbClr val="A4A3A4"/>
          </p15:clr>
        </p15:guide>
        <p15:guide id="3" pos="1800">
          <p15:clr>
            <a:srgbClr val="9AA0A6"/>
          </p15:clr>
        </p15:guide>
        <p15:guide id="4" orient="horz" pos="2615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31" orient="horz"/>
        <p:guide pos="3336"/>
        <p:guide pos="1800"/>
        <p:guide pos="2615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95c8ca4c6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95c8ca4c6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95c8ca4c6d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95c8ca4c6d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95c8ca4c6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95c8ca4c6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95c8ca4c6d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95c8ca4c6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95c8ca4c6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95c8ca4c6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95c8ca4c6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95c8ca4c6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95c8ca4c6d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95c8ca4c6d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95c8ca4c6d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195c8ca4c6d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13.png"/><Relationship Id="rId6" Type="http://schemas.openxmlformats.org/officeDocument/2006/relationships/image" Target="../media/image6.png"/><Relationship Id="rId7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Relationship Id="rId4" Type="http://schemas.openxmlformats.org/officeDocument/2006/relationships/image" Target="../media/image10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14.png"/><Relationship Id="rId5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84225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0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760272" y="1553200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UNDERSTANDING</a:t>
            </a:r>
            <a:r>
              <a:rPr b="1" i="0" lang="en" sz="19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SHAPES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454026" y="1958475"/>
            <a:ext cx="4413000" cy="126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i="0" lang="en" sz="17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UNDERSTANDING SHAPES</a:t>
            </a:r>
            <a:endParaRPr b="1" i="0" sz="17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675" y="1261250"/>
            <a:ext cx="80382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b="0"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Polygons.</a:t>
            </a:r>
            <a:endParaRPr b="0" i="0" sz="2100" u="none" cap="none" strike="noStrike">
              <a:solidFill>
                <a:srgbClr val="585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br>
              <a:rPr b="0" i="0" lang="en" sz="1200" u="none" cap="none" strike="noStrike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b="0" i="0" sz="1200" u="none" cap="none" strike="noStrike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b="0"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2743200" y="48450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-16C</a:t>
            </a:r>
            <a:endParaRPr b="1" sz="2100">
              <a:solidFill>
                <a:srgbClr val="FF0000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25" y="556338"/>
            <a:ext cx="7239000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6550" y="1357950"/>
            <a:ext cx="683895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6550" y="2449700"/>
            <a:ext cx="71247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2075" y="3817663"/>
            <a:ext cx="70008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9400" y="453450"/>
            <a:ext cx="3422925" cy="3243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829150" cy="4233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64300" y="581750"/>
            <a:ext cx="4116300" cy="273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8"/>
          <p:cNvPicPr preferRelativeResize="0"/>
          <p:nvPr/>
        </p:nvPicPr>
        <p:blipFill rotWithShape="1">
          <a:blip r:embed="rId3">
            <a:alphaModFix/>
          </a:blip>
          <a:srcRect b="0" l="0" r="0" t="1835"/>
          <a:stretch/>
        </p:blipFill>
        <p:spPr>
          <a:xfrm>
            <a:off x="75250" y="281375"/>
            <a:ext cx="4097550" cy="4139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74750" y="469575"/>
            <a:ext cx="3824325" cy="3043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01050"/>
            <a:ext cx="4833400" cy="2536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62300" y="101050"/>
            <a:ext cx="4330850" cy="363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/>
        </p:nvSpPr>
        <p:spPr>
          <a:xfrm>
            <a:off x="462075" y="5522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16(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8" name="Google Shape;10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