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5" roundtripDataSignature="AMtx7mh0zKlDAjkRMGPPYLPv7x40qiSJl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customschemas.google.com/relationships/presentationmetadata" Target="metadata"/><Relationship Id="rId14" Type="http://schemas.openxmlformats.org/officeDocument/2006/relationships/slide" Target="slides/slide9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0" name="Google Shape;60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7" name="Google Shape;67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7" name="Google Shape;77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3" name="Google Shape;83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6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7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0" name="Google Shape;100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7" name="Google Shape;107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1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11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2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5" name="Google Shape;45;p2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2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8" name="Google Shape;48;p2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9" name="Google Shape;49;p2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7" name="Google Shape;17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0" name="Google Shape;20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1" name="Google Shape;21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4" name="Google Shape;24;p1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1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9" name="Google Shape;29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2" name="Google Shape;32;p1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3" name="Google Shape;33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6" name="Google Shape;36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" name="Google Shape;39;p1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0" name="Google Shape;40;p1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1" name="Google Shape;41;p1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2" name="Google Shape;42;p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0.jpg"/><Relationship Id="rId4" Type="http://schemas.openxmlformats.org/officeDocument/2006/relationships/image" Target="../media/image8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Relationship Id="rId4" Type="http://schemas.openxmlformats.org/officeDocument/2006/relationships/image" Target="../media/image3.png"/><Relationship Id="rId5" Type="http://schemas.openxmlformats.org/officeDocument/2006/relationships/image" Target="../media/image6.png"/><Relationship Id="rId6" Type="http://schemas.openxmlformats.org/officeDocument/2006/relationships/image" Target="../media/image12.png"/><Relationship Id="rId7" Type="http://schemas.openxmlformats.org/officeDocument/2006/relationships/image" Target="../media/image9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Relationship Id="rId4" Type="http://schemas.openxmlformats.org/officeDocument/2006/relationships/image" Target="../media/image1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Relationship Id="rId4" Type="http://schemas.openxmlformats.org/officeDocument/2006/relationships/image" Target="../media/image7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4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784225"/>
            <a:ext cx="9144000" cy="1071872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543800" y="0"/>
            <a:ext cx="1575816" cy="786384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"/>
          <p:cNvSpPr txBox="1"/>
          <p:nvPr/>
        </p:nvSpPr>
        <p:spPr>
          <a:xfrm>
            <a:off x="2760272" y="1553200"/>
            <a:ext cx="4224000" cy="445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95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en" sz="2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UNDERSTANDING</a:t>
            </a:r>
            <a:r>
              <a:rPr b="1" i="0" lang="en" sz="19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i="0" lang="en" sz="2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SHAPES</a:t>
            </a:r>
            <a:endParaRPr b="1" i="0" sz="2800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"/>
          <p:cNvSpPr txBox="1"/>
          <p:nvPr/>
        </p:nvSpPr>
        <p:spPr>
          <a:xfrm>
            <a:off x="2454026" y="1958475"/>
            <a:ext cx="4413000" cy="1264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169926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rPr b="0" i="0" lang="en" sz="25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PERIOD 2</a:t>
            </a:r>
            <a:endParaRPr b="0" i="0" sz="25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1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SUBJECT : MATHEMATICS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NUMBER: 16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NAME : </a:t>
            </a:r>
            <a:r>
              <a:rPr b="1" i="0" lang="en" sz="17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UNDERSTANDING SHAPES</a:t>
            </a:r>
            <a:endParaRPr b="1" i="0" sz="1700" u="none" cap="none" strike="noStrike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"/>
          <p:cNvSpPr txBox="1"/>
          <p:nvPr/>
        </p:nvSpPr>
        <p:spPr>
          <a:xfrm>
            <a:off x="390550" y="499998"/>
            <a:ext cx="2640900" cy="444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en" sz="2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Learning outcome</a:t>
            </a:r>
            <a:endParaRPr b="1" i="0" sz="2800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2"/>
          <p:cNvSpPr txBox="1"/>
          <p:nvPr/>
        </p:nvSpPr>
        <p:spPr>
          <a:xfrm>
            <a:off x="157675" y="1261250"/>
            <a:ext cx="8038200" cy="111566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8615" lvl="0" marL="35433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900"/>
              <a:buFont typeface="Calibri"/>
              <a:buChar char="❑"/>
            </a:pPr>
            <a:r>
              <a:rPr b="0" i="0" lang="en" sz="2100" u="none" cap="none" strike="noStrike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Students will be able to understand the concept  of Polygons.</a:t>
            </a:r>
            <a:endParaRPr b="0" i="0" sz="2100" u="none" cap="none" strike="noStrike">
              <a:solidFill>
                <a:srgbClr val="58585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br>
              <a:rPr b="0" i="0" lang="en" sz="1200" u="none" cap="none" strike="noStrike">
                <a:solidFill>
                  <a:srgbClr val="202124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</a:br>
            <a:endParaRPr b="0" i="0" sz="1200" u="none" cap="none" strike="noStrike">
              <a:solidFill>
                <a:srgbClr val="202124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0"/>
              <a:buFont typeface="Arial"/>
              <a:buNone/>
            </a:pPr>
            <a:r>
              <a:rPr b="0" i="0" lang="en" sz="1550" u="none" cap="none" strike="noStrike">
                <a:solidFill>
                  <a:srgbClr val="333333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.</a:t>
            </a:r>
            <a:endParaRPr b="0" i="0" sz="19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4" name="Google Shape;64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15200" y="212725"/>
            <a:ext cx="1578864" cy="7833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3"/>
          <p:cNvSpPr txBox="1"/>
          <p:nvPr/>
        </p:nvSpPr>
        <p:spPr>
          <a:xfrm>
            <a:off x="2811325" y="488150"/>
            <a:ext cx="3000000" cy="50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b="1" i="0" lang="en" sz="21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Exercise -16B</a:t>
            </a:r>
            <a:endParaRPr b="1" i="0" sz="21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0" name="Google Shape;70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89750" y="289050"/>
            <a:ext cx="1578864" cy="783336"/>
          </a:xfrm>
          <a:prstGeom prst="rect">
            <a:avLst/>
          </a:prstGeom>
          <a:noFill/>
          <a:ln>
            <a:noFill/>
          </a:ln>
        </p:spPr>
      </p:pic>
      <p:pic>
        <p:nvPicPr>
          <p:cNvPr id="71" name="Google Shape;71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57012" y="1091652"/>
            <a:ext cx="5476875" cy="981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32584" y="2043661"/>
            <a:ext cx="7573963" cy="590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3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36635" y="2570656"/>
            <a:ext cx="7259637" cy="923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74" name="Google Shape;74;p3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91704" y="3404750"/>
            <a:ext cx="7497763" cy="895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527275" y="93950"/>
            <a:ext cx="1578864" cy="783336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49306" y="392386"/>
            <a:ext cx="4380573" cy="450543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" name="Google Shape;85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89750" y="289050"/>
            <a:ext cx="1578864" cy="783336"/>
          </a:xfrm>
          <a:prstGeom prst="rect">
            <a:avLst/>
          </a:prstGeom>
          <a:noFill/>
          <a:ln>
            <a:noFill/>
          </a:ln>
        </p:spPr>
      </p:pic>
      <p:pic>
        <p:nvPicPr>
          <p:cNvPr id="86" name="Google Shape;86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0" y="1"/>
            <a:ext cx="3153103" cy="49612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Google Shape;91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10850" y="222972"/>
            <a:ext cx="3609975" cy="4448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Google Shape;96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4670274" cy="3616036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378776" y="562409"/>
            <a:ext cx="3531606" cy="352121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8"/>
          <p:cNvSpPr txBox="1"/>
          <p:nvPr/>
        </p:nvSpPr>
        <p:spPr>
          <a:xfrm>
            <a:off x="462075" y="552200"/>
            <a:ext cx="30000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en" sz="2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Home assignment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8"/>
          <p:cNvSpPr txBox="1"/>
          <p:nvPr/>
        </p:nvSpPr>
        <p:spPr>
          <a:xfrm>
            <a:off x="188000" y="1463825"/>
            <a:ext cx="40290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0" i="0" lang="en" sz="2600" u="none" cap="none" strike="noStrike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Exercise 16(B)  </a:t>
            </a:r>
            <a:r>
              <a:rPr b="0" i="0" lang="en" sz="1800" u="none" cap="none" strike="noStrike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4" name="Google Shape;104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15200" y="212725"/>
            <a:ext cx="1578864" cy="7833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9"/>
          <p:cNvSpPr txBox="1"/>
          <p:nvPr/>
        </p:nvSpPr>
        <p:spPr>
          <a:xfrm>
            <a:off x="877977" y="1759088"/>
            <a:ext cx="7059900" cy="1428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04125">
            <a:spAutoFit/>
          </a:bodyPr>
          <a:lstStyle/>
          <a:p>
            <a:pPr indent="0" lvl="0" marL="63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b="1" i="0" sz="40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" sz="4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b="1" i="0" sz="40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0" name="Google Shape;110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89750" y="289050"/>
            <a:ext cx="1578864" cy="7833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SUBRAT</dc:creator>
</cp:coreProperties>
</file>