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h9S1yNdb8mzzcE8jnmX5ENlLk6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54175"/>
            <a:ext cx="9144000" cy="160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" y="1271147"/>
            <a:ext cx="4500562" cy="420675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4786315" y="2996952"/>
            <a:ext cx="4357686" cy="271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CLASS: </a:t>
            </a:r>
            <a:r>
              <a:rPr lang="hi-IN" sz="20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     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 : HINDI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NUMBER:1</a:t>
            </a:r>
            <a:r>
              <a:rPr lang="hi-IN" sz="2000" b="1" dirty="0"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TOPIC: </a:t>
            </a:r>
            <a:r>
              <a:rPr lang="hi-IN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शब्द भंडार    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 TOPIC: विलोम  शब्द -</a:t>
            </a:r>
            <a:r>
              <a:rPr lang="hi-IN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प्रस्तावना,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विश्लेषण, प्रश्नोत्तर</a:t>
            </a: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89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2915816" y="142855"/>
            <a:ext cx="4870894" cy="33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पाठ- 1</a:t>
            </a:r>
            <a:r>
              <a:rPr lang="hi-I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hi-IN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शब्द भंडार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विलोम  शब्द -प्रस्तावना, विश्लेषण, प्रश्नोत्तर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i-IN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i-IN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https://lh6.googleusercontent.com/_jYQmcIsf42JCwpiWsaZ-4DdlUK0yAccl2tJrjBjJiqO14aJ3Y_vTW_3RKe4ddbLGoFshi-dMc5F6RE1J9NMVpHFX24LU4eN2fvW6WgaO15uZvc1yuXAUp3IrP11Pzo5myma4OPIcYwA7Fm4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8252" y="590844"/>
            <a:ext cx="1645920" cy="56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34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12" name="Google Shape;112;p3" descr="SAVE_20210828_143651.jpg"/>
          <p:cNvPicPr preferRelativeResize="0"/>
          <p:nvPr/>
        </p:nvPicPr>
        <p:blipFill rotWithShape="1">
          <a:blip r:embed="rId3">
            <a:alphaModFix/>
          </a:blip>
          <a:srcRect l="12593" t="2750" r="1259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lh6.googleusercontent.com/_jYQmcIsf42JCwpiWsaZ-4DdlUK0yAccl2tJrjBjJiqO14aJ3Y_vTW_3RKe4ddbLGoFshi-dMc5F6RE1J9NMVpHFX24LU4eN2fvW6WgaO15uZvc1yuXAUp3IrP11Pzo5myma4OPIcYwA7Fm4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8252" y="590844"/>
            <a:ext cx="1645920" cy="56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34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20" name="Google Shape;120;p4" descr="Screenshot_2021-08-28-13-49-13-502_com.schand.mystudygear (1).jpg"/>
          <p:cNvPicPr preferRelativeResize="0"/>
          <p:nvPr/>
        </p:nvPicPr>
        <p:blipFill rotWithShape="1">
          <a:blip r:embed="rId3">
            <a:alphaModFix/>
          </a:blip>
          <a:srcRect l="2751" t="-399" r="905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lh6.googleusercontent.com/_jYQmcIsf42JCwpiWsaZ-4DdlUK0yAccl2tJrjBjJiqO14aJ3Y_vTW_3RKe4ddbLGoFshi-dMc5F6RE1J9NMVpHFX24LU4eN2fvW6WgaO15uZvc1yuXAUp3IrP11Pzo5myma4OPIcYwA7Fm4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8252" y="604912"/>
            <a:ext cx="1645920" cy="56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5" descr="Screenshot_2021-08-28-13-50-32-753_com.schand.mystudygear (1).jpg"/>
          <p:cNvPicPr preferRelativeResize="0"/>
          <p:nvPr/>
        </p:nvPicPr>
        <p:blipFill rotWithShape="1">
          <a:blip r:embed="rId3">
            <a:alphaModFix/>
          </a:blip>
          <a:srcRect l="4326" t="-399" r="905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s://lh6.googleusercontent.com/_jYQmcIsf42JCwpiWsaZ-4DdlUK0yAccl2tJrjBjJiqO14aJ3Y_vTW_3RKe4ddbLGoFshi-dMc5F6RE1J9NMVpHFX24LU4eN2fvW6WgaO15uZvc1yuXAUp3IrP11Pzo5myma4OPIcYwA7Fm4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8252" y="590844"/>
            <a:ext cx="1645920" cy="56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133" name="Google Shape;133;p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34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34" name="Google Shape;134;p6" descr="SAVE_20210828_1744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 descr="SAVE_20210828_174835.jpg"/>
          <p:cNvPicPr preferRelativeResize="0"/>
          <p:nvPr/>
        </p:nvPicPr>
        <p:blipFill rotWithShape="1">
          <a:blip r:embed="rId4">
            <a:alphaModFix/>
          </a:blip>
          <a:srcRect l="17712" t="9400" r="16137" b="30400"/>
          <a:stretch/>
        </p:blipFill>
        <p:spPr>
          <a:xfrm>
            <a:off x="1" y="4653136"/>
            <a:ext cx="3203848" cy="220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 descr="SAVE_20210828_174845.jpg"/>
          <p:cNvPicPr preferRelativeResize="0"/>
          <p:nvPr/>
        </p:nvPicPr>
        <p:blipFill rotWithShape="1">
          <a:blip r:embed="rId5">
            <a:alphaModFix/>
          </a:blip>
          <a:srcRect l="13775" t="9401" r="16137" b="14999"/>
          <a:stretch/>
        </p:blipFill>
        <p:spPr>
          <a:xfrm>
            <a:off x="5220072" y="4697760"/>
            <a:ext cx="3587065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lh6.googleusercontent.com/_jYQmcIsf42JCwpiWsaZ-4DdlUK0yAccl2tJrjBjJiqO14aJ3Y_vTW_3RKe4ddbLGoFshi-dMc5F6RE1J9NMVpHFX24LU4eN2fvW6WgaO15uZvc1yuXAUp3IrP11Pzo5myma4OPIcYwA7Fm4L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8252" y="590844"/>
            <a:ext cx="1645920" cy="56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7" descr="SAVE_20210801_20253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 txBox="1"/>
          <p:nvPr/>
        </p:nvSpPr>
        <p:spPr>
          <a:xfrm>
            <a:off x="323528" y="548680"/>
            <a:ext cx="3096344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शब्द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अंधकार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आकाश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आदर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आदान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आय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आरंभ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आशा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आस्तिक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उचित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उतार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सौभाग्य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स्वतंत्र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स्वदेश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उचित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3851920" y="548680"/>
            <a:ext cx="2952328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विलोम शब्द 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प्रकाश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पाताल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निरादर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प्रदान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व्यय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अंत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निराशा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नास्तिक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अनुचित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चढ़ाव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दुर्भाग्य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परतंत्र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विदेश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अनुचित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https://lh6.googleusercontent.com/_jYQmcIsf42JCwpiWsaZ-4DdlUK0yAccl2tJrjBjJiqO14aJ3Y_vTW_3RKe4ddbLGoFshi-dMc5F6RE1J9NMVpHFX24LU4eN2fvW6WgaO15uZvc1yuXAUp3IrP11Pzo5myma4OPIcYwA7Fm4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8252" y="590844"/>
            <a:ext cx="1645920" cy="56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151" name="Google Shape;151;p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34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52" name="Google Shape;152;p8" descr="SAVE_20210819_091416.jpg"/>
          <p:cNvPicPr preferRelativeResize="0"/>
          <p:nvPr/>
        </p:nvPicPr>
        <p:blipFill rotWithShape="1">
          <a:blip r:embed="rId3">
            <a:alphaModFix/>
          </a:blip>
          <a:srcRect b="612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 txBox="1"/>
          <p:nvPr/>
        </p:nvSpPr>
        <p:spPr>
          <a:xfrm>
            <a:off x="107504" y="692696"/>
            <a:ext cx="532859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निम्नलिखित शब्दों के विलोम शब्द लिखिए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(क) पुण्य- पाप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(ग) आकाश-पाताल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(ङ) निराशा – आशा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(छ) आदान – प्रदान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4067944" y="1268760"/>
            <a:ext cx="374441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ख) सौभाग्य – दुर्भाग्य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(घ) विद्वान-  मूर्ख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(च) बलवान– बलहीन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(ज) स्वतंत्र – परतंत्र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251520" y="3068960"/>
            <a:ext cx="856895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रंगीन शब्दों के विलोम शब्दों द्वारा खाली स्थान भरिए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(क) लक्ष्मण अनुज थे और राम </a:t>
            </a:r>
            <a:r>
              <a:rPr lang="hi-IN" sz="2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अग्रज । </a:t>
            </a:r>
            <a:endParaRPr sz="24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(ख) वीर बनो, </a:t>
            </a:r>
            <a:r>
              <a:rPr lang="hi-IN" sz="2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कायर</a:t>
            </a:r>
            <a:r>
              <a:rPr lang="hi-IN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नहीं।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(ग) </a:t>
            </a:r>
            <a:r>
              <a:rPr lang="hi-IN" sz="2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आय</a:t>
            </a: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के अनुसार ही व्यय करना चाहिए।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(घ) अनेकता में </a:t>
            </a:r>
            <a:r>
              <a:rPr lang="hi-IN" sz="2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एकता</a:t>
            </a:r>
            <a:r>
              <a:rPr lang="hi-I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हमारे देश की पहचान है।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(ङ) अंकित के पिता धनवान हैं, जबकि पंकज के पिता </a:t>
            </a:r>
            <a:r>
              <a:rPr lang="hi-IN" sz="2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निर्धन</a:t>
            </a:r>
            <a:r>
              <a:rPr lang="hi-I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है।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https://lh6.googleusercontent.com/_jYQmcIsf42JCwpiWsaZ-4DdlUK0yAccl2tJrjBjJiqO14aJ3Y_vTW_3RKe4ddbLGoFshi-dMc5F6RE1J9NMVpHFX24LU4eN2fvW6WgaO15uZvc1yuXAUp3IrP11Pzo5myma4OPIcYwA7Fm4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8252" y="590844"/>
            <a:ext cx="1645920" cy="56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34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63" name="Google Shape;163;p9" descr="SAVE_20210819_091416.jpg"/>
          <p:cNvPicPr preferRelativeResize="0"/>
          <p:nvPr/>
        </p:nvPicPr>
        <p:blipFill rotWithShape="1">
          <a:blip r:embed="rId3">
            <a:alphaModFix/>
          </a:blip>
          <a:srcRect b="612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"/>
          <p:cNvSpPr txBox="1"/>
          <p:nvPr/>
        </p:nvSpPr>
        <p:spPr>
          <a:xfrm>
            <a:off x="971600" y="260648"/>
            <a:ext cx="28803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गृहकार्य 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467544" y="1268760"/>
            <a:ext cx="68407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प्रश्न -३ और ४ व्याकरण कॉपी में कीजिए ।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https://lh6.googleusercontent.com/_jYQmcIsf42JCwpiWsaZ-4DdlUK0yAccl2tJrjBjJiqO14aJ3Y_vTW_3RKe4ddbLGoFshi-dMc5F6RE1J9NMVpHFX24LU4eN2fvW6WgaO15uZvc1yuXAUp3IrP11Pzo5myma4OPIcYwA7Fm4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8252" y="590844"/>
            <a:ext cx="1645920" cy="56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0"/>
          <p:cNvSpPr txBox="1"/>
          <p:nvPr/>
        </p:nvSpPr>
        <p:spPr>
          <a:xfrm>
            <a:off x="1259632" y="548680"/>
            <a:ext cx="3672408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शिक्षण उद्देश्य 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0"/>
          <p:cNvSpPr txBox="1"/>
          <p:nvPr/>
        </p:nvSpPr>
        <p:spPr>
          <a:xfrm>
            <a:off x="611560" y="1916832"/>
            <a:ext cx="806489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विलोम शब्दों का अर्थ समझते हुए सही  प्रयोग कर पाएँगे  ।          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https://lh6.googleusercontent.com/_jYQmcIsf42JCwpiWsaZ-4DdlUK0yAccl2tJrjBjJiqO14aJ3Y_vTW_3RKe4ddbLGoFshi-dMc5F6RE1J9NMVpHFX24LU4eN2fvW6WgaO15uZvc1yuXAUp3IrP11Pzo5myma4OPIcYwA7Fm4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8252" y="590844"/>
            <a:ext cx="1645920" cy="56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222</Words>
  <PresentationFormat>On-screen Show (4:3)</PresentationFormat>
  <Paragraphs>72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star</dc:creator>
  <cp:lastModifiedBy>USER</cp:lastModifiedBy>
  <cp:revision>2</cp:revision>
  <dcterms:created xsi:type="dcterms:W3CDTF">2021-08-28T08:55:39Z</dcterms:created>
  <dcterms:modified xsi:type="dcterms:W3CDTF">2022-05-17T17:31:07Z</dcterms:modified>
</cp:coreProperties>
</file>