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3cy0xDZulKxDPKsK1alccTnrZ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54175"/>
            <a:ext cx="9144000" cy="160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" y="1271147"/>
            <a:ext cx="4500562" cy="420675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4786315" y="2996952"/>
            <a:ext cx="4357686" cy="271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CLASS: </a:t>
            </a:r>
            <a:r>
              <a:rPr lang="hi-IN" sz="20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 : HINDI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NUMBER:1</a:t>
            </a:r>
            <a:r>
              <a:rPr lang="hi-IN" sz="2000" b="1" dirty="0"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TOPIC: </a:t>
            </a:r>
            <a:r>
              <a:rPr lang="hi-IN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शब्द भंडार    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 TOPIC:पर्यायवाची शब्द -</a:t>
            </a:r>
            <a:r>
              <a:rPr lang="hi-IN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प्रस्तावना,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विश्लेषण, प्रश्नोत्तर</a:t>
            </a: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89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2915816" y="142855"/>
            <a:ext cx="4870894" cy="33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पाठ- 1</a:t>
            </a:r>
            <a:r>
              <a:rPr lang="hi-I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hi-IN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शब्द भंडार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पर्यायवाची शब्द -प्रस्तावना, विश्लेषण, प्रश्नोत्तर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i-IN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i-IN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78" name="Picture 2" descr="https://lh6.googleusercontent.com/_jYQmcIsf42JCwpiWsaZ-4DdlUK0yAccl2tJrjBjJiqO14aJ3Y_vTW_3RKe4ddbLGoFshi-dMc5F6RE1J9NMVpHFX24LU4eN2fvW6WgaO15uZvc1yuXAUp3IrP11Pzo5myma4OPIcYwA7Fm4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0455" y="1181686"/>
            <a:ext cx="1085508" cy="56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1"/>
          <p:cNvSpPr txBox="1"/>
          <p:nvPr/>
        </p:nvSpPr>
        <p:spPr>
          <a:xfrm>
            <a:off x="1259632" y="548680"/>
            <a:ext cx="367240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शिक्षण प्रतिफल   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611560" y="1916832"/>
            <a:ext cx="763284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पर्यायवाची शब्द की  परिभाषा ,महत्व तथा प्रयोग समझ पाएँगे   ।          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 descr="https://lh6.googleusercontent.com/_jYQmcIsf42JCwpiWsaZ-4DdlUK0yAccl2tJrjBjJiqO14aJ3Y_vTW_3RKe4ddbLGoFshi-dMc5F6RE1J9NMVpHFX24LU4eN2fvW6WgaO15uZvc1yuXAUp3IrP11Pzo5myma4OPIcYwA7Fm4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0455" y="1181686"/>
            <a:ext cx="1085508" cy="56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/>
          <p:nvPr/>
        </p:nvSpPr>
        <p:spPr>
          <a:xfrm>
            <a:off x="621425" y="991333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https://lh6.googleusercontent.com/_jYQmcIsf42JCwpiWsaZ-4DdlUK0yAccl2tJrjBjJiqO14aJ3Y_vTW_3RKe4ddbLGoFshi-dMc5F6RE1J9NMVpHFX24LU4eN2fvW6WgaO15uZvc1yuXAUp3IrP11Pzo5myma4OPIcYwA7Fm4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0455" y="1181686"/>
            <a:ext cx="1085508" cy="56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12" name="Google Shape;112;p3" descr="SAVE_20210828_14365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s://lh6.googleusercontent.com/_jYQmcIsf42JCwpiWsaZ-4DdlUK0yAccl2tJrjBjJiqO14aJ3Y_vTW_3RKe4ddbLGoFshi-dMc5F6RE1J9NMVpHFX24LU4eN2fvW6WgaO15uZvc1yuXAUp3IrP11Pzo5myma4OPIcYwA7Fm4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0455" y="1181686"/>
            <a:ext cx="1085508" cy="56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20" name="Google Shape;120;p4" descr="Screenshot_2021-08-28-13-44-46-542_com.schand.mystudygear.jpg"/>
          <p:cNvPicPr preferRelativeResize="0"/>
          <p:nvPr/>
        </p:nvPicPr>
        <p:blipFill rotWithShape="1">
          <a:blip r:embed="rId3">
            <a:alphaModFix/>
          </a:blip>
          <a:srcRect l="5901" t="-399" r="9051"/>
          <a:stretch/>
        </p:blipFill>
        <p:spPr>
          <a:xfrm>
            <a:off x="0" y="0"/>
            <a:ext cx="449999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 descr="Screenshot_2021-08-28-13-44-55-837_com.schand.mystudygear.jpg"/>
          <p:cNvPicPr preferRelativeResize="0"/>
          <p:nvPr/>
        </p:nvPicPr>
        <p:blipFill rotWithShape="1">
          <a:blip r:embed="rId4">
            <a:alphaModFix/>
          </a:blip>
          <a:srcRect l="5113" t="1176" r="9051"/>
          <a:stretch/>
        </p:blipFill>
        <p:spPr>
          <a:xfrm>
            <a:off x="4499992" y="0"/>
            <a:ext cx="464400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s://lh6.googleusercontent.com/_jYQmcIsf42JCwpiWsaZ-4DdlUK0yAccl2tJrjBjJiqO14aJ3Y_vTW_3RKe4ddbLGoFshi-dMc5F6RE1J9NMVpHFX24LU4eN2fvW6WgaO15uZvc1yuXAUp3IrP11Pzo5myma4OPIcYwA7Fm4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0455" y="1181686"/>
            <a:ext cx="1085508" cy="56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29" name="Google Shape;129;p5" descr="Screenshot_2021-08-28-13-45-15-360_com.schand.mystudygear.jpg"/>
          <p:cNvPicPr preferRelativeResize="0"/>
          <p:nvPr/>
        </p:nvPicPr>
        <p:blipFill rotWithShape="1">
          <a:blip r:embed="rId3">
            <a:alphaModFix/>
          </a:blip>
          <a:srcRect l="6688" t="1176" r="983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s://lh6.googleusercontent.com/_jYQmcIsf42JCwpiWsaZ-4DdlUK0yAccl2tJrjBjJiqO14aJ3Y_vTW_3RKe4ddbLGoFshi-dMc5F6RE1J9NMVpHFX24LU4eN2fvW6WgaO15uZvc1yuXAUp3IrP11Pzo5myma4OPIcYwA7Fm4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0455" y="1181686"/>
            <a:ext cx="1085508" cy="56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37" name="Google Shape;137;p6" descr="Screenshot_2021-08-28-13-46-40-848_com.schand.mystudygear.jpg"/>
          <p:cNvPicPr preferRelativeResize="0"/>
          <p:nvPr/>
        </p:nvPicPr>
        <p:blipFill rotWithShape="1">
          <a:blip r:embed="rId3">
            <a:alphaModFix/>
          </a:blip>
          <a:srcRect l="12201" t="-399" r="1456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s://lh6.googleusercontent.com/_jYQmcIsf42JCwpiWsaZ-4DdlUK0yAccl2tJrjBjJiqO14aJ3Y_vTW_3RKe4ddbLGoFshi-dMc5F6RE1J9NMVpHFX24LU4eN2fvW6WgaO15uZvc1yuXAUp3IrP11Pzo5myma4OPIcYwA7Fm4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0455" y="1181686"/>
            <a:ext cx="1085508" cy="56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7" descr="Screenshot_2021-08-28-13-47-40-121_com.schand.mystudygear.jpg"/>
          <p:cNvPicPr preferRelativeResize="0"/>
          <p:nvPr/>
        </p:nvPicPr>
        <p:blipFill rotWithShape="1">
          <a:blip r:embed="rId3">
            <a:alphaModFix/>
          </a:blip>
          <a:srcRect l="4326" t="4438" r="29612"/>
          <a:stretch/>
        </p:blipFill>
        <p:spPr>
          <a:xfrm>
            <a:off x="0" y="0"/>
            <a:ext cx="4139952" cy="314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 descr="Screenshot_2021-08-28-13-47-28-311_com.schand.mystudygear.jpg"/>
          <p:cNvPicPr preferRelativeResize="0"/>
          <p:nvPr/>
        </p:nvPicPr>
        <p:blipFill rotWithShape="1">
          <a:blip r:embed="rId4">
            <a:alphaModFix/>
          </a:blip>
          <a:srcRect l="7476" t="2750" r="17713"/>
          <a:stretch/>
        </p:blipFill>
        <p:spPr>
          <a:xfrm>
            <a:off x="4211960" y="0"/>
            <a:ext cx="4932040" cy="3071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 descr="Screenshot_2021-08-28-13-46-59-354_com.schand.mystudygear.jpg"/>
          <p:cNvPicPr preferRelativeResize="0"/>
          <p:nvPr/>
        </p:nvPicPr>
        <p:blipFill rotWithShape="1">
          <a:blip r:embed="rId5">
            <a:alphaModFix/>
          </a:blip>
          <a:srcRect l="20075" t="1176" r="34250"/>
          <a:stretch/>
        </p:blipFill>
        <p:spPr>
          <a:xfrm>
            <a:off x="0" y="3212975"/>
            <a:ext cx="4176473" cy="295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 descr="Screenshot_2021-08-28-13-47-10-865_com.schand.mystudygear.jpg"/>
          <p:cNvPicPr preferRelativeResize="0"/>
          <p:nvPr/>
        </p:nvPicPr>
        <p:blipFill rotWithShape="1">
          <a:blip r:embed="rId6">
            <a:alphaModFix/>
          </a:blip>
          <a:srcRect l="15351" t="16926" r="16924"/>
          <a:stretch/>
        </p:blipFill>
        <p:spPr>
          <a:xfrm>
            <a:off x="4355975" y="3140974"/>
            <a:ext cx="4788026" cy="30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s://lh6.googleusercontent.com/_jYQmcIsf42JCwpiWsaZ-4DdlUK0yAccl2tJrjBjJiqO14aJ3Y_vTW_3RKe4ddbLGoFshi-dMc5F6RE1J9NMVpHFX24LU4eN2fvW6WgaO15uZvc1yuXAUp3IrP11Pzo5myma4OPIcYwA7Fm4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0455" y="1181686"/>
            <a:ext cx="1085508" cy="56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53" name="Google Shape;153;p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54" name="Google Shape;154;p8" descr="SAVE_20210801_2025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>
            <a:off x="899592" y="188640"/>
            <a:ext cx="5616624" cy="652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पर्यायवाची शब्द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पहाड़- पर्वत, गिरि, नग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घोड़ा - घोटक , तुरंग, बाजि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अग्नि -आग, अनल, पावक,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अंधकार- तम, तिमिर, अँधेरा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नदी - तटिनी, सरिता, तरंगिनी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पृथ्वी-  भूमि, भू, धरा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मेघ - नीरद, वारिद, जलद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चाँद -शशि, चंद्रमा, इंदु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घर - गृह, भवन, सदन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फूल - सुमन, पुष्प, कुसुम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रात - निशा, रजनी,  रात्रि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कपड़ा - चीर, वस्त्र, वसन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2" descr="https://lh6.googleusercontent.com/_jYQmcIsf42JCwpiWsaZ-4DdlUK0yAccl2tJrjBjJiqO14aJ3Y_vTW_3RKe4ddbLGoFshi-dMc5F6RE1J9NMVpHFX24LU4eN2fvW6WgaO15uZvc1yuXAUp3IrP11Pzo5myma4OPIcYwA7Fm4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0455" y="1181686"/>
            <a:ext cx="1085508" cy="56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63" name="Google Shape;163;p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64" name="Google Shape;164;p9" descr="SAVE_20210801_2025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9"/>
          <p:cNvSpPr txBox="1"/>
          <p:nvPr/>
        </p:nvSpPr>
        <p:spPr>
          <a:xfrm>
            <a:off x="977800" y="497125"/>
            <a:ext cx="6815700" cy="6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उचित समानार्थी शब्द चुनकर खाली  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स्थान में लिखिए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(क) मित्र-   </a:t>
            </a:r>
            <a:r>
              <a:rPr lang="hi-IN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दोस्त </a:t>
            </a: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(दोस्त, वैरी, मनुष्य)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(ख) वायु -    </a:t>
            </a:r>
            <a:r>
              <a:rPr lang="hi-IN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समीर  </a:t>
            </a: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(सलिल, समीर, अनल)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(ग) इच्छा -   </a:t>
            </a:r>
            <a:r>
              <a:rPr lang="hi-IN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कामना    </a:t>
            </a: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(वनिता, व्यथा, कामना)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(घ) वन  -      </a:t>
            </a:r>
            <a:r>
              <a:rPr lang="hi-IN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कानन </a:t>
            </a: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(धरा, कानन,उपवन)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(ङ) नदी-      </a:t>
            </a:r>
            <a:r>
              <a:rPr lang="hi-IN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सरिता    </a:t>
            </a: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(नीर, जलद, सरिता)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उचित मिलान कीजिए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(क) आकाश                 -- ----   (v) गगन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(ख) उपवन                 --------   (iv) वाटिका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(ग) चाँद                      ---------  (i) राकेश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(घ) शत्रु                      --------     (ii) वैरी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(ङ) किनारा                ---------   (iii) कगार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(च) पृथ्वी                    ---------    (viii) वसुधा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(छ) तन                      ---------     (vii) काया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(ज) आनंद                 ---------     (vi) प्रसन्नता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1259632" y="0"/>
            <a:ext cx="42484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प्रश्नोत्तर </a:t>
            </a: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https://lh6.googleusercontent.com/_jYQmcIsf42JCwpiWsaZ-4DdlUK0yAccl2tJrjBjJiqO14aJ3Y_vTW_3RKe4ddbLGoFshi-dMc5F6RE1J9NMVpHFX24LU4eN2fvW6WgaO15uZvc1yuXAUp3IrP11Pzo5myma4OPIcYwA7Fm4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0455" y="1181686"/>
            <a:ext cx="1085508" cy="56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74" name="Google Shape;174;p10" descr="SAVE_20210801_2025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0"/>
          <p:cNvSpPr txBox="1"/>
          <p:nvPr/>
        </p:nvSpPr>
        <p:spPr>
          <a:xfrm>
            <a:off x="755576" y="1196752"/>
            <a:ext cx="34563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गृहकार्य 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611560" y="2204864"/>
            <a:ext cx="71287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प्रश्न -१  और ४  व्याकरण कॉपी में कीजिए ।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https://lh6.googleusercontent.com/_jYQmcIsf42JCwpiWsaZ-4DdlUK0yAccl2tJrjBjJiqO14aJ3Y_vTW_3RKe4ddbLGoFshi-dMc5F6RE1J9NMVpHFX24LU4eN2fvW6WgaO15uZvc1yuXAUp3IrP11Pzo5myma4OPIcYwA7Fm4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0455" y="1181686"/>
            <a:ext cx="1085508" cy="56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313</Words>
  <PresentationFormat>On-screen Show (4:3)</PresentationFormat>
  <Paragraphs>61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star</dc:creator>
  <cp:lastModifiedBy>USER</cp:lastModifiedBy>
  <cp:revision>2</cp:revision>
  <dcterms:created xsi:type="dcterms:W3CDTF">2021-08-28T07:59:51Z</dcterms:created>
  <dcterms:modified xsi:type="dcterms:W3CDTF">2022-05-17T17:24:07Z</dcterms:modified>
</cp:coreProperties>
</file>