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7" r:id="rId3"/>
    <p:sldId id="260" r:id="rId4"/>
    <p:sldId id="261" r:id="rId5"/>
    <p:sldId id="262" r:id="rId6"/>
    <p:sldId id="266" r:id="rId7"/>
    <p:sldId id="258" r:id="rId8"/>
    <p:sldId id="264" r:id="rId9"/>
    <p:sldId id="265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67" r:id="rId19"/>
    <p:sldId id="276" r:id="rId20"/>
    <p:sldId id="277" r:id="rId21"/>
    <p:sldId id="278" r:id="rId22"/>
    <p:sldId id="259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821" y="-1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000" y="100"/>
    <p:text>+amanrouniyar@odmegroup.org How come the website here is ODM Egroup and not ODM PS?
_Assigned to you_
-Swoyan Satyendu</p:text>
  </p:cm>
</p:cmLst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image" Target="../media/image20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3.emf"/><Relationship Id="rId5" Type="http://schemas.openxmlformats.org/officeDocument/2006/relationships/package" Target="../embeddings/Microsoft_Word_Document11.docx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4.emf"/><Relationship Id="rId5" Type="http://schemas.openxmlformats.org/officeDocument/2006/relationships/package" Target="../embeddings/Microsoft_Word_Document12.docx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5.emf"/><Relationship Id="rId5" Type="http://schemas.openxmlformats.org/officeDocument/2006/relationships/package" Target="../embeddings/Microsoft_Word_Document13.docx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6.emf"/><Relationship Id="rId5" Type="http://schemas.openxmlformats.org/officeDocument/2006/relationships/package" Target="../embeddings/Microsoft_Word_Document14.docx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7.emf"/><Relationship Id="rId5" Type="http://schemas.openxmlformats.org/officeDocument/2006/relationships/package" Target="../embeddings/Microsoft_Word_Document15.docx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8.emf"/><Relationship Id="rId5" Type="http://schemas.openxmlformats.org/officeDocument/2006/relationships/package" Target="../embeddings/Microsoft_Word_Document16.docx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9.emf"/><Relationship Id="rId5" Type="http://schemas.openxmlformats.org/officeDocument/2006/relationships/package" Target="../embeddings/Microsoft_Word_Document17.docx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Word_Document19.docx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0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package" Target="../embeddings/Microsoft_Word_Document18.docx"/><Relationship Id="rId5" Type="http://schemas.openxmlformats.org/officeDocument/2006/relationships/image" Target="../media/image22.png"/><Relationship Id="rId4" Type="http://schemas.openxmlformats.org/officeDocument/2006/relationships/image" Target="../media/image2.jpeg"/><Relationship Id="rId9" Type="http://schemas.openxmlformats.org/officeDocument/2006/relationships/image" Target="../media/image21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3.emf"/><Relationship Id="rId5" Type="http://schemas.openxmlformats.org/officeDocument/2006/relationships/package" Target="../embeddings/Microsoft_Word_Document20.docx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4.emf"/><Relationship Id="rId5" Type="http://schemas.openxmlformats.org/officeDocument/2006/relationships/package" Target="../embeddings/Microsoft_Word_Document21.docx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notesSlide" Target="../notesSlides/notesSlide2.xml"/><Relationship Id="rId7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Word_Document1.docx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25.emf"/><Relationship Id="rId5" Type="http://schemas.openxmlformats.org/officeDocument/2006/relationships/package" Target="../embeddings/Microsoft_Word_Document22.docx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26.emf"/><Relationship Id="rId5" Type="http://schemas.openxmlformats.org/officeDocument/2006/relationships/package" Target="../embeddings/Microsoft_Word_Document23.docx"/><Relationship Id="rId4" Type="http://schemas.openxmlformats.org/officeDocument/2006/relationships/image" Target="../media/image2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package" Target="../embeddings/Microsoft_Word_Document3.docx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emf"/><Relationship Id="rId5" Type="http://schemas.openxmlformats.org/officeDocument/2006/relationships/package" Target="../embeddings/Microsoft_Word_Document4.docx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emf"/><Relationship Id="rId5" Type="http://schemas.openxmlformats.org/officeDocument/2006/relationships/package" Target="../embeddings/Microsoft_Word_Document5.docx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emf"/><Relationship Id="rId5" Type="http://schemas.openxmlformats.org/officeDocument/2006/relationships/package" Target="../embeddings/Microsoft_Word_Document6.docx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9.emf"/><Relationship Id="rId5" Type="http://schemas.openxmlformats.org/officeDocument/2006/relationships/package" Target="../embeddings/Microsoft_Word_Document7.docx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0.emf"/><Relationship Id="rId5" Type="http://schemas.openxmlformats.org/officeDocument/2006/relationships/package" Target="../embeddings/Microsoft_Word_Document8.docx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notesSlide" Target="../notesSlides/notesSlide9.xml"/><Relationship Id="rId7" Type="http://schemas.openxmlformats.org/officeDocument/2006/relationships/package" Target="../embeddings/Microsoft_Word_Document10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1.emf"/><Relationship Id="rId5" Type="http://schemas.openxmlformats.org/officeDocument/2006/relationships/package" Target="../embeddings/Microsoft_Word_Document9.docx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HYDROGEN,HYDRIDES &amp; WATER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2500" dirty="0" smtClean="0">
                <a:latin typeface="Calibri"/>
                <a:ea typeface="Calibri"/>
                <a:cs typeface="Calibri"/>
                <a:sym typeface="Calibri"/>
              </a:rPr>
              <a:t>STRUCTURE, PREPARATIONS,PROPERTIES &amp; CLASSICIFICATION</a:t>
            </a: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(CHEMISTRY)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</a:t>
            </a:r>
            <a:r>
              <a:rPr lang="en" b="1" dirty="0" smtClean="0"/>
              <a:t>NUMBER:09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HYDROGEN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746449" y="242758"/>
          <a:ext cx="5850294" cy="460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4" name="Document" r:id="rId5" imgW="6092363" imgH="5776767" progId="Word.Document.12">
                  <p:embed/>
                </p:oleObj>
              </mc:Choice>
              <mc:Fallback>
                <p:oleObj name="Document" r:id="rId5" imgW="6092363" imgH="5776767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9" y="242758"/>
                        <a:ext cx="5850294" cy="4602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648316" y="304897"/>
          <a:ext cx="6092825" cy="432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68" name="Document" r:id="rId5" imgW="6092363" imgH="4325915" progId="Word.Document.12">
                  <p:embed/>
                </p:oleObj>
              </mc:Choice>
              <mc:Fallback>
                <p:oleObj name="Document" r:id="rId5" imgW="6092363" imgH="4325915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8316" y="304897"/>
                        <a:ext cx="6092825" cy="432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5680" y="331301"/>
          <a:ext cx="6564247" cy="426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992" name="Document" r:id="rId5" imgW="6092363" imgH="4265073" progId="Word.Document.12">
                  <p:embed/>
                </p:oleObj>
              </mc:Choice>
              <mc:Fallback>
                <p:oleObj name="Document" r:id="rId5" imgW="6092363" imgH="4265073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680" y="331301"/>
                        <a:ext cx="6564247" cy="426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0916" y="298742"/>
          <a:ext cx="6615113" cy="443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6" name="Document" r:id="rId5" imgW="6613993" imgH="4435359" progId="Word.Document.12">
                  <p:embed/>
                </p:oleObj>
              </mc:Choice>
              <mc:Fallback>
                <p:oleObj name="Document" r:id="rId5" imgW="6613993" imgH="4435359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916" y="298742"/>
                        <a:ext cx="6615113" cy="443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98376" y="251927"/>
          <a:ext cx="5551714" cy="4721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6" name="Document" r:id="rId5" imgW="6092363" imgH="5480117" progId="Word.Document.12">
                  <p:embed/>
                </p:oleObj>
              </mc:Choice>
              <mc:Fallback>
                <p:oleObj name="Document" r:id="rId5" imgW="6092363" imgH="5480117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8376" y="251927"/>
                        <a:ext cx="5551714" cy="4721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147407" y="0"/>
          <a:ext cx="6326188" cy="5458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0" name="Document" r:id="rId5" imgW="6092363" imgH="5516838" progId="Word.Document.12">
                  <p:embed/>
                </p:oleObj>
              </mc:Choice>
              <mc:Fallback>
                <p:oleObj name="Document" r:id="rId5" imgW="6092363" imgH="5516838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407" y="0"/>
                        <a:ext cx="6326188" cy="54584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890912" y="377955"/>
          <a:ext cx="6554917" cy="439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4" name="Document" r:id="rId5" imgW="6092363" imgH="4393958" progId="Word.Document.12">
                  <p:embed/>
                </p:oleObj>
              </mc:Choice>
              <mc:Fallback>
                <p:oleObj name="Document" r:id="rId5" imgW="6092363" imgH="4393958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912" y="377955"/>
                        <a:ext cx="6554917" cy="439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Picture 3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939" y="1030839"/>
            <a:ext cx="6288832" cy="179633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946897" y="119872"/>
          <a:ext cx="6092825" cy="42281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4" name="Document" r:id="rId6" imgW="6092363" imgH="4064186" progId="Word.Document.12">
                  <p:embed/>
                </p:oleObj>
              </mc:Choice>
              <mc:Fallback>
                <p:oleObj name="Document" r:id="rId6" imgW="6092363" imgH="4064186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897" y="119872"/>
                        <a:ext cx="6092825" cy="42281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278683" y="2845611"/>
          <a:ext cx="6083300" cy="4059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5" name="Document" r:id="rId8" imgW="6092363" imgH="4064186" progId="Word.Document.12">
                  <p:embed/>
                </p:oleObj>
              </mc:Choice>
              <mc:Fallback>
                <p:oleObj name="Document" r:id="rId8" imgW="6092363" imgH="4064186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683" y="2845611"/>
                        <a:ext cx="6083300" cy="4059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119188" y="177800"/>
          <a:ext cx="5486400" cy="528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52" name="Document" r:id="rId5" imgW="6092363" imgH="5875051" progId="Word.Document.12">
                  <p:embed/>
                </p:oleObj>
              </mc:Choice>
              <mc:Fallback>
                <p:oleObj name="Document" r:id="rId5" imgW="6092363" imgH="5875051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188" y="177800"/>
                        <a:ext cx="5486400" cy="5289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37565" y="285524"/>
          <a:ext cx="6526925" cy="444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6" name="Document" r:id="rId5" imgW="6092363" imgH="4441840" progId="Word.Document.12">
                  <p:embed/>
                </p:oleObj>
              </mc:Choice>
              <mc:Fallback>
                <p:oleObj name="Document" r:id="rId5" imgW="6092363" imgH="4441840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7565" y="285524"/>
                        <a:ext cx="6526925" cy="444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52413" y="233363"/>
          <a:ext cx="8648700" cy="576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Document" r:id="rId5" imgW="6092363" imgH="4064186" progId="Word.Document.12">
                  <p:embed/>
                </p:oleObj>
              </mc:Choice>
              <mc:Fallback>
                <p:oleObj name="Document" r:id="rId5" imgW="6092363" imgH="4064186" progId="Word.Document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233363"/>
                        <a:ext cx="8648700" cy="576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39958" y="644040"/>
          <a:ext cx="8546841" cy="4973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Document" r:id="rId7" imgW="6092363" imgH="4064186" progId="Word.Document.12">
                  <p:embed/>
                </p:oleObj>
              </mc:Choice>
              <mc:Fallback>
                <p:oleObj name="Document" r:id="rId7" imgW="6092363" imgH="4064186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958" y="644040"/>
                        <a:ext cx="8546841" cy="4973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166813" y="0"/>
          <a:ext cx="6203950" cy="5383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0" name="Document" r:id="rId5" imgW="6092363" imgH="5329991" progId="Word.Document.12">
                  <p:embed/>
                </p:oleObj>
              </mc:Choice>
              <mc:Fallback>
                <p:oleObj name="Document" r:id="rId5" imgW="6092363" imgH="5329991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6813" y="0"/>
                        <a:ext cx="6203950" cy="5383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933450" y="447675"/>
          <a:ext cx="6326188" cy="421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24" name="Document" r:id="rId5" imgW="6092363" imgH="4064186" progId="Word.Document.12">
                  <p:embed/>
                </p:oleObj>
              </mc:Choice>
              <mc:Fallback>
                <p:oleObj name="Document" r:id="rId5" imgW="6092363" imgH="4064186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447675"/>
                        <a:ext cx="6326188" cy="4217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91336" y="1156996"/>
            <a:ext cx="8688300" cy="3114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endParaRPr lang="en-IN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IN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19457" y="167465"/>
          <a:ext cx="7754937" cy="516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Document" r:id="rId5" imgW="6092363" imgH="4064186" progId="Word.Document.12">
                  <p:embed/>
                </p:oleObj>
              </mc:Choice>
              <mc:Fallback>
                <p:oleObj name="Document" r:id="rId5" imgW="6092363" imgH="4064186" progId="Word.Document.12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457" y="167465"/>
                        <a:ext cx="7754937" cy="516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145" name="Object 1"/>
          <p:cNvGraphicFramePr>
            <a:graphicFrameLocks noChangeAspect="1"/>
          </p:cNvGraphicFramePr>
          <p:nvPr/>
        </p:nvGraphicFramePr>
        <p:xfrm>
          <a:off x="363180" y="663090"/>
          <a:ext cx="8202321" cy="561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Document" r:id="rId5" imgW="6078322" imgH="4053026" progId="Word.Document.12">
                  <p:embed/>
                </p:oleObj>
              </mc:Choice>
              <mc:Fallback>
                <p:oleObj name="Document" r:id="rId5" imgW="6078322" imgH="4053026" progId="Word.Document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180" y="663090"/>
                        <a:ext cx="8202321" cy="561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28625" y="112227"/>
          <a:ext cx="6084888" cy="405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4" name="Document" r:id="rId5" imgW="6092363" imgH="4064186" progId="Word.Document.12">
                  <p:embed/>
                </p:oleObj>
              </mc:Choice>
              <mc:Fallback>
                <p:oleObj name="Document" r:id="rId5" imgW="6092363" imgH="4064186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" y="112227"/>
                        <a:ext cx="6084888" cy="4059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470418" y="130629"/>
          <a:ext cx="6092825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3" name="Document" r:id="rId5" imgW="6092363" imgH="4064186" progId="Word.Document.12">
                  <p:embed/>
                </p:oleObj>
              </mc:Choice>
              <mc:Fallback>
                <p:oleObj name="Document" r:id="rId5" imgW="6092363" imgH="4064186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418" y="130629"/>
                        <a:ext cx="6092825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50150" y="476477"/>
          <a:ext cx="6083300" cy="436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8" name="Document" r:id="rId5" imgW="6092363" imgH="4373077" progId="Word.Document.12">
                  <p:embed/>
                </p:oleObj>
              </mc:Choice>
              <mc:Fallback>
                <p:oleObj name="Document" r:id="rId5" imgW="6092363" imgH="4373077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50" y="476477"/>
                        <a:ext cx="6083300" cy="4365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55010" y="222509"/>
          <a:ext cx="6377635" cy="463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896" name="Document" r:id="rId5" imgW="6092363" imgH="4632646" progId="Word.Document.12">
                  <p:embed/>
                </p:oleObj>
              </mc:Choice>
              <mc:Fallback>
                <p:oleObj name="Document" r:id="rId5" imgW="6092363" imgH="4632646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010" y="222509"/>
                        <a:ext cx="6377635" cy="463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5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152168" y="0"/>
          <a:ext cx="6092825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6" name="Document" r:id="rId5" imgW="6092363" imgH="4064186" progId="Word.Document.12">
                  <p:embed/>
                </p:oleObj>
              </mc:Choice>
              <mc:Fallback>
                <p:oleObj name="Document" r:id="rId5" imgW="6092363" imgH="4064186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168" y="0"/>
                        <a:ext cx="6092825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129295" y="1744889"/>
          <a:ext cx="6083300" cy="405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27" name="Document" r:id="rId7" imgW="6092363" imgH="4064186" progId="Word.Document.12">
                  <p:embed/>
                </p:oleObj>
              </mc:Choice>
              <mc:Fallback>
                <p:oleObj name="Document" r:id="rId7" imgW="6092363" imgH="4064186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9295" y="1744889"/>
                        <a:ext cx="6083300" cy="4059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24</Words>
  <Application>Microsoft Office PowerPoint</Application>
  <PresentationFormat>On-screen Show (16:9)</PresentationFormat>
  <Paragraphs>7</Paragraphs>
  <Slides>22</Slides>
  <Notes>22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Simple Light</vt:lpstr>
      <vt:lpstr>Document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ASUS</cp:lastModifiedBy>
  <cp:revision>32</cp:revision>
  <dcterms:modified xsi:type="dcterms:W3CDTF">2020-07-22T18:14:46Z</dcterms:modified>
</cp:coreProperties>
</file>