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634" y="-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8795703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200" b="1" dirty="0" smtClean="0">
                <a:solidFill>
                  <a:srgbClr val="FF0000"/>
                </a:solidFill>
                <a:latin typeface="Calibri"/>
                <a:ea typeface="Calibri"/>
                <a:cs typeface="Calibri"/>
                <a:sym typeface="Calibri"/>
              </a:rPr>
              <a:t>BON APPETIT</a:t>
            </a:r>
          </a:p>
          <a:p>
            <a:pPr marL="0" marR="0" lvl="0" indent="0" algn="ctr" rtl="0">
              <a:lnSpc>
                <a:spcPct val="100000"/>
              </a:lnSpc>
              <a:spcBef>
                <a:spcPts val="0"/>
              </a:spcBef>
              <a:spcAft>
                <a:spcPts val="0"/>
              </a:spcAft>
              <a:buClr>
                <a:srgbClr val="000000"/>
              </a:buClr>
              <a:buSzPts val="3100"/>
              <a:buFont typeface="Arial"/>
              <a:buNone/>
            </a:pPr>
            <a:r>
              <a:rPr lang="en" sz="2500" b="0" i="0" u="none" strike="noStrike" cap="none" dirty="0" smtClean="0">
                <a:solidFill>
                  <a:srgbClr val="000000"/>
                </a:solidFill>
                <a:latin typeface="Calibri"/>
                <a:ea typeface="Calibri"/>
                <a:cs typeface="Calibri"/>
                <a:sym typeface="Calibri"/>
              </a:rPr>
              <a:t>SUB-HEADING- LES APPRENONS ET TRANSLATIONS</a:t>
            </a:r>
            <a:endParaRPr sz="2500" b="0" i="0" u="none" strike="noStrike" cap="none" dirty="0">
              <a:solidFill>
                <a:srgbClr val="000000"/>
              </a:solidFill>
              <a:latin typeface="Calibri"/>
              <a:ea typeface="Calibri"/>
              <a:cs typeface="Calibri"/>
              <a:sym typeface="Calibri"/>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t>CLASS- 8</a:t>
            </a:r>
          </a:p>
          <a:p>
            <a:pPr marL="0" lvl="0" indent="0" algn="l" rtl="0">
              <a:spcBef>
                <a:spcPts val="0"/>
              </a:spcBef>
              <a:spcAft>
                <a:spcPts val="0"/>
              </a:spcAft>
              <a:buNone/>
            </a:pPr>
            <a:r>
              <a:rPr lang="en" b="1" dirty="0" smtClean="0"/>
              <a:t>SUBJECT </a:t>
            </a:r>
            <a:r>
              <a:rPr lang="en" b="1" dirty="0"/>
              <a:t>: </a:t>
            </a:r>
            <a:r>
              <a:rPr lang="en" b="1" dirty="0" smtClean="0"/>
              <a:t>FRENCH</a:t>
            </a:r>
            <a:endParaRPr b="1" dirty="0"/>
          </a:p>
          <a:p>
            <a:pPr marL="0" lvl="0" indent="0" algn="l" rtl="0">
              <a:spcBef>
                <a:spcPts val="0"/>
              </a:spcBef>
              <a:spcAft>
                <a:spcPts val="0"/>
              </a:spcAft>
              <a:buNone/>
            </a:pPr>
            <a:r>
              <a:rPr lang="en" b="1" dirty="0"/>
              <a:t>CHAPTER NUMBER</a:t>
            </a:r>
            <a:r>
              <a:rPr lang="en" b="1" dirty="0" smtClean="0"/>
              <a:t>: 7</a:t>
            </a:r>
            <a:endParaRPr b="1" dirty="0"/>
          </a:p>
          <a:p>
            <a:pPr marL="0" lvl="0" indent="0" algn="l" rtl="0">
              <a:spcBef>
                <a:spcPts val="0"/>
              </a:spcBef>
              <a:spcAft>
                <a:spcPts val="0"/>
              </a:spcAft>
              <a:buNone/>
            </a:pPr>
            <a:r>
              <a:rPr lang="en" b="1" dirty="0"/>
              <a:t>CHAPTER NAME </a:t>
            </a:r>
            <a:r>
              <a:rPr lang="en" b="1" dirty="0" smtClean="0"/>
              <a:t>: BON APPETIT</a:t>
            </a: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64" name="Google Shape;64;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400" b="1" dirty="0">
                <a:solidFill>
                  <a:srgbClr val="FF0000"/>
                </a:solidFill>
                <a:latin typeface="Calibri" pitchFamily="34" charset="0"/>
                <a:cs typeface="Calibri" pitchFamily="34" charset="0"/>
              </a:rPr>
              <a:t>LES APPRENONS ET TRANSLATIONS</a:t>
            </a:r>
            <a:endParaRPr lang="en-IN" sz="2400" b="1" dirty="0">
              <a:solidFill>
                <a:srgbClr val="FF0000"/>
              </a:solidFill>
              <a:latin typeface="Calibri" pitchFamily="34" charset="0"/>
              <a:cs typeface="Calibri" pitchFamily="34" charset="0"/>
            </a:endParaRPr>
          </a:p>
        </p:txBody>
      </p:sp>
      <p:sp>
        <p:nvSpPr>
          <p:cNvPr id="65" name="Google Shape;65;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98" y="955650"/>
            <a:ext cx="6858000" cy="41328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1" name="Google Shape;71;p15"/>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IN" sz="2800" b="1" i="0" u="none" strike="noStrike" cap="none" dirty="0" smtClean="0">
                <a:solidFill>
                  <a:srgbClr val="FF0000"/>
                </a:solidFill>
                <a:latin typeface="Calibri" pitchFamily="34" charset="0"/>
                <a:cs typeface="Calibri" pitchFamily="34" charset="0"/>
                <a:sym typeface="Arial"/>
              </a:rPr>
              <a:t>LES APPRENONS ET TRANSLATIONS</a:t>
            </a:r>
            <a:endParaRPr sz="2800" b="1" i="0" u="none" strike="noStrike" cap="none" dirty="0">
              <a:solidFill>
                <a:srgbClr val="FF0000"/>
              </a:solidFill>
              <a:latin typeface="Calibri" pitchFamily="34" charset="0"/>
              <a:cs typeface="Calibri" pitchFamily="34" charset="0"/>
              <a:sym typeface="Arial"/>
            </a:endParaRPr>
          </a:p>
        </p:txBody>
      </p:sp>
      <p:sp>
        <p:nvSpPr>
          <p:cNvPr id="72" name="Google Shape;72;p15"/>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From here you can type content. (Size of Content will be 14-Calibri-Black Colour)</a:t>
            </a:r>
            <a:endParaRPr sz="1400" b="0" i="0" u="none" strike="noStrike" cap="none">
              <a:solidFill>
                <a:srgbClr val="000000"/>
              </a:solidFill>
              <a:latin typeface="Calibri"/>
              <a:ea typeface="Calibri"/>
              <a:cs typeface="Calibri"/>
              <a:sym typeface="Calibri"/>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73" y="1065950"/>
            <a:ext cx="6858000" cy="41878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50</Words>
  <Application>Microsoft Office PowerPoint</Application>
  <PresentationFormat>On-screen Show (16:9)</PresentationFormat>
  <Paragraphs>11</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Sujata</dc:creator>
  <cp:lastModifiedBy>Sandhi Biswas</cp:lastModifiedBy>
  <cp:revision>2</cp:revision>
  <dcterms:modified xsi:type="dcterms:W3CDTF">2021-01-04T12:15:34Z</dcterms:modified>
</cp:coreProperties>
</file>