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369" r:id="rId3"/>
    <p:sldId id="370" r:id="rId4"/>
    <p:sldId id="3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9" autoAdjust="0"/>
  </p:normalViewPr>
  <p:slideViewPr>
    <p:cSldViewPr snapToGrid="0">
      <p:cViewPr varScale="1">
        <p:scale>
          <a:sx n="44" d="100"/>
          <a:sy n="44" d="100"/>
        </p:scale>
        <p:origin x="-7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C1B2A-1275-4B20-A527-E2D4A89036FB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502DB-D54D-41E6-9F2B-00EAE86A18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A8B16-237B-4BD3-BA8D-DF6B7EDC7B79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edge/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0" y="221226"/>
            <a:ext cx="2949677" cy="1710813"/>
          </a:xfrm>
          <a:prstGeom prst="rect">
            <a:avLst/>
          </a:prstGeom>
        </p:spPr>
      </p:pic>
      <p:sp>
        <p:nvSpPr>
          <p:cNvPr id="7" name="Google Shape;56;p13"/>
          <p:cNvSpPr txBox="1"/>
          <p:nvPr/>
        </p:nvSpPr>
        <p:spPr>
          <a:xfrm>
            <a:off x="1859746" y="190131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WELCOME YOU ALL TO THE ONLINE CLASS</a:t>
            </a:r>
            <a:endParaRPr lang="en-US" sz="29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57;p13"/>
          <p:cNvSpPr txBox="1"/>
          <p:nvPr/>
        </p:nvSpPr>
        <p:spPr>
          <a:xfrm>
            <a:off x="3844263" y="2684809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:- MATHS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: </a:t>
            </a:r>
            <a:r>
              <a:rPr lang="en" b="1" dirty="0" smtClean="0"/>
              <a:t>NUMBERS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pic>
        <p:nvPicPr>
          <p:cNvPr id="5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689987"/>
            <a:ext cx="12192000" cy="21680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3196643"/>
      </p:ext>
    </p:extLst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9749051" y="5367254"/>
            <a:ext cx="2442949" cy="141691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48296" y="1349829"/>
            <a:ext cx="9122229" cy="2656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AFTER  NUMBERS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14524028"/>
      </p:ext>
    </p:extLst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0" y="5003800"/>
            <a:ext cx="2444750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03" b="3813"/>
          <a:stretch/>
        </p:blipFill>
        <p:spPr bwMode="auto">
          <a:xfrm>
            <a:off x="674915" y="413657"/>
            <a:ext cx="8254774" cy="6204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86743" y="587829"/>
            <a:ext cx="1023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764971" y="1740933"/>
            <a:ext cx="870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764971" y="2764971"/>
            <a:ext cx="1045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764971" y="3766457"/>
            <a:ext cx="1045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13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786743" y="4833257"/>
            <a:ext cx="1023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16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764970" y="5984773"/>
            <a:ext cx="1045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139543" y="391887"/>
            <a:ext cx="1045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7467599" y="391887"/>
            <a:ext cx="783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6139543" y="1524000"/>
            <a:ext cx="827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11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467599" y="1524000"/>
            <a:ext cx="1219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12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139543" y="2764971"/>
            <a:ext cx="1045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16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7467599" y="2764971"/>
            <a:ext cx="783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17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313714" y="3766457"/>
            <a:ext cx="870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7641771" y="3766457"/>
            <a:ext cx="609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6139543" y="4833257"/>
            <a:ext cx="1328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467599" y="4833257"/>
            <a:ext cx="1045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6313714" y="5984773"/>
            <a:ext cx="11538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19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7641771" y="5984773"/>
            <a:ext cx="87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96736077"/>
      </p:ext>
    </p:extLst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38</Words>
  <Application>Microsoft Office PowerPoint</Application>
  <PresentationFormat>Custom</PresentationFormat>
  <Paragraphs>25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AO Bhubaneswar</dc:creator>
  <cp:lastModifiedBy>Milu</cp:lastModifiedBy>
  <cp:revision>114</cp:revision>
  <dcterms:created xsi:type="dcterms:W3CDTF">2020-06-03T08:13:17Z</dcterms:created>
  <dcterms:modified xsi:type="dcterms:W3CDTF">2021-08-04T09:43:13Z</dcterms:modified>
</cp:coreProperties>
</file>