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762DFF6F-34CC-4399-A066-0DBF73205200}"/>
    <pc:docChg chg="undo custSel addSld delSld modSld">
      <pc:chgData name="Dipika Dash" userId="8be2f5a922f9d7a7" providerId="LiveId" clId="{762DFF6F-34CC-4399-A066-0DBF73205200}" dt="2021-11-05T10:47:32.926" v="632" actId="20577"/>
      <pc:docMkLst>
        <pc:docMk/>
      </pc:docMkLst>
      <pc:sldChg chg="modSp mod">
        <pc:chgData name="Dipika Dash" userId="8be2f5a922f9d7a7" providerId="LiveId" clId="{762DFF6F-34CC-4399-A066-0DBF73205200}" dt="2021-11-05T10:47:32.926" v="632" actId="20577"/>
        <pc:sldMkLst>
          <pc:docMk/>
          <pc:sldMk cId="2768799449" sldId="256"/>
        </pc:sldMkLst>
        <pc:spChg chg="mod">
          <ac:chgData name="Dipika Dash" userId="8be2f5a922f9d7a7" providerId="LiveId" clId="{762DFF6F-34CC-4399-A066-0DBF73205200}" dt="2021-11-05T10:47:32.926" v="632" actId="20577"/>
          <ac:spMkLst>
            <pc:docMk/>
            <pc:sldMk cId="2768799449" sldId="256"/>
            <ac:spMk id="7" creationId="{F0C685CD-ECB7-4DE8-B955-D848FA40E5F6}"/>
          </ac:spMkLst>
        </pc:spChg>
      </pc:sldChg>
      <pc:sldChg chg="addSp delSp modSp mod delAnim">
        <pc:chgData name="Dipika Dash" userId="8be2f5a922f9d7a7" providerId="LiveId" clId="{762DFF6F-34CC-4399-A066-0DBF73205200}" dt="2021-11-05T07:34:34.886" v="183" actId="13822"/>
        <pc:sldMkLst>
          <pc:docMk/>
          <pc:sldMk cId="4204812222" sldId="257"/>
        </pc:sldMkLst>
        <pc:spChg chg="add mod">
          <ac:chgData name="Dipika Dash" userId="8be2f5a922f9d7a7" providerId="LiveId" clId="{762DFF6F-34CC-4399-A066-0DBF73205200}" dt="2021-11-05T07:33:17.018" v="71" actId="1076"/>
          <ac:spMkLst>
            <pc:docMk/>
            <pc:sldMk cId="4204812222" sldId="257"/>
            <ac:spMk id="2" creationId="{1CBAAF2A-5E1A-4EFE-A316-B89CF765240E}"/>
          </ac:spMkLst>
        </pc:spChg>
        <pc:spChg chg="add mod">
          <ac:chgData name="Dipika Dash" userId="8be2f5a922f9d7a7" providerId="LiveId" clId="{762DFF6F-34CC-4399-A066-0DBF73205200}" dt="2021-11-05T07:34:34.886" v="183" actId="13822"/>
          <ac:spMkLst>
            <pc:docMk/>
            <pc:sldMk cId="4204812222" sldId="257"/>
            <ac:spMk id="3" creationId="{404638ED-B0E8-447E-9E09-1E014DAC7CC0}"/>
          </ac:spMkLst>
        </pc:spChg>
        <pc:spChg chg="del mod">
          <ac:chgData name="Dipika Dash" userId="8be2f5a922f9d7a7" providerId="LiveId" clId="{762DFF6F-34CC-4399-A066-0DBF73205200}" dt="2021-11-05T07:31:36.253" v="3" actId="478"/>
          <ac:spMkLst>
            <pc:docMk/>
            <pc:sldMk cId="4204812222" sldId="257"/>
            <ac:spMk id="9" creationId="{52AA9EC6-A894-4262-9D64-90E0F403014F}"/>
          </ac:spMkLst>
        </pc:spChg>
        <pc:graphicFrameChg chg="del">
          <ac:chgData name="Dipika Dash" userId="8be2f5a922f9d7a7" providerId="LiveId" clId="{762DFF6F-34CC-4399-A066-0DBF73205200}" dt="2021-11-05T07:31:30.968" v="1" actId="478"/>
          <ac:graphicFrameMkLst>
            <pc:docMk/>
            <pc:sldMk cId="4204812222" sldId="257"/>
            <ac:graphicFrameMk id="7" creationId="{7B5558C9-2147-4EEB-BA73-29A2EE987AAB}"/>
          </ac:graphicFrameMkLst>
        </pc:graphicFrameChg>
        <pc:picChg chg="del">
          <ac:chgData name="Dipika Dash" userId="8be2f5a922f9d7a7" providerId="LiveId" clId="{762DFF6F-34CC-4399-A066-0DBF73205200}" dt="2021-11-05T07:31:28.497" v="0" actId="478"/>
          <ac:picMkLst>
            <pc:docMk/>
            <pc:sldMk cId="4204812222" sldId="257"/>
            <ac:picMk id="6" creationId="{5435DF32-5B35-42A8-B4D5-B08687CB03D3}"/>
          </ac:picMkLst>
        </pc:picChg>
      </pc:sldChg>
      <pc:sldChg chg="del">
        <pc:chgData name="Dipika Dash" userId="8be2f5a922f9d7a7" providerId="LiveId" clId="{762DFF6F-34CC-4399-A066-0DBF73205200}" dt="2021-11-05T07:52:31.135" v="186" actId="47"/>
        <pc:sldMkLst>
          <pc:docMk/>
          <pc:sldMk cId="1162316487" sldId="258"/>
        </pc:sldMkLst>
      </pc:sldChg>
      <pc:sldChg chg="addSp delSp modSp mod delAnim modAnim">
        <pc:chgData name="Dipika Dash" userId="8be2f5a922f9d7a7" providerId="LiveId" clId="{762DFF6F-34CC-4399-A066-0DBF73205200}" dt="2021-11-05T08:18:57.015" v="551"/>
        <pc:sldMkLst>
          <pc:docMk/>
          <pc:sldMk cId="873116934" sldId="259"/>
        </pc:sldMkLst>
        <pc:spChg chg="del">
          <ac:chgData name="Dipika Dash" userId="8be2f5a922f9d7a7" providerId="LiveId" clId="{762DFF6F-34CC-4399-A066-0DBF73205200}" dt="2021-11-05T07:34:42.585" v="184" actId="478"/>
          <ac:spMkLst>
            <pc:docMk/>
            <pc:sldMk cId="873116934" sldId="259"/>
            <ac:spMk id="7" creationId="{4CF56BD5-B53E-4F1D-9B20-FE0AC553AE66}"/>
          </ac:spMkLst>
        </pc:spChg>
        <pc:spChg chg="add del mod">
          <ac:chgData name="Dipika Dash" userId="8be2f5a922f9d7a7" providerId="LiveId" clId="{762DFF6F-34CC-4399-A066-0DBF73205200}" dt="2021-11-05T07:54:50.230" v="219" actId="478"/>
          <ac:spMkLst>
            <pc:docMk/>
            <pc:sldMk cId="873116934" sldId="259"/>
            <ac:spMk id="11" creationId="{EF871735-8FD8-4153-932F-A7438A0B07BC}"/>
          </ac:spMkLst>
        </pc:spChg>
        <pc:spChg chg="add mod">
          <ac:chgData name="Dipika Dash" userId="8be2f5a922f9d7a7" providerId="LiveId" clId="{762DFF6F-34CC-4399-A066-0DBF73205200}" dt="2021-11-05T07:55:13.964" v="243" actId="20577"/>
          <ac:spMkLst>
            <pc:docMk/>
            <pc:sldMk cId="873116934" sldId="259"/>
            <ac:spMk id="12" creationId="{D0BCF845-6A65-4BFE-A3CE-46695361D0E5}"/>
          </ac:spMkLst>
        </pc:spChg>
        <pc:picChg chg="add del mod">
          <ac:chgData name="Dipika Dash" userId="8be2f5a922f9d7a7" providerId="LiveId" clId="{762DFF6F-34CC-4399-A066-0DBF73205200}" dt="2021-11-05T07:54:13.197" v="213" actId="478"/>
          <ac:picMkLst>
            <pc:docMk/>
            <pc:sldMk cId="873116934" sldId="259"/>
            <ac:picMk id="3" creationId="{568C8452-0294-4DBC-B80E-C1488493C834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5" creationId="{5374D10A-6971-4585-8143-CD0A311ABDB0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6" creationId="{CB268351-72EE-4A96-B685-879FF55FDD82}"/>
          </ac:picMkLst>
        </pc:picChg>
        <pc:picChg chg="add mod">
          <ac:chgData name="Dipika Dash" userId="8be2f5a922f9d7a7" providerId="LiveId" clId="{762DFF6F-34CC-4399-A066-0DBF73205200}" dt="2021-11-05T07:34:49.020" v="185"/>
          <ac:picMkLst>
            <pc:docMk/>
            <pc:sldMk cId="873116934" sldId="259"/>
            <ac:picMk id="8" creationId="{CE33ECDF-D148-4784-844C-249CE459604F}"/>
          </ac:picMkLst>
        </pc:picChg>
        <pc:picChg chg="del">
          <ac:chgData name="Dipika Dash" userId="8be2f5a922f9d7a7" providerId="LiveId" clId="{762DFF6F-34CC-4399-A066-0DBF73205200}" dt="2021-11-05T07:34:42.585" v="184" actId="478"/>
          <ac:picMkLst>
            <pc:docMk/>
            <pc:sldMk cId="873116934" sldId="259"/>
            <ac:picMk id="9" creationId="{D49A40CF-6EA4-47D6-A071-D7565B7B8E93}"/>
          </ac:picMkLst>
        </pc:picChg>
        <pc:picChg chg="add mod">
          <ac:chgData name="Dipika Dash" userId="8be2f5a922f9d7a7" providerId="LiveId" clId="{762DFF6F-34CC-4399-A066-0DBF73205200}" dt="2021-11-05T07:54:39.295" v="216" actId="14100"/>
          <ac:picMkLst>
            <pc:docMk/>
            <pc:sldMk cId="873116934" sldId="259"/>
            <ac:picMk id="10" creationId="{67BCE5E9-CAD3-4F3C-ACE9-2B1219DDF74D}"/>
          </ac:picMkLst>
        </pc:picChg>
      </pc:sldChg>
      <pc:sldChg chg="addSp delSp modSp mod modAnim">
        <pc:chgData name="Dipika Dash" userId="8be2f5a922f9d7a7" providerId="LiveId" clId="{762DFF6F-34CC-4399-A066-0DBF73205200}" dt="2021-11-05T08:19:18.576" v="556"/>
        <pc:sldMkLst>
          <pc:docMk/>
          <pc:sldMk cId="3262388191" sldId="260"/>
        </pc:sldMkLst>
        <pc:spChg chg="add del mod">
          <ac:chgData name="Dipika Dash" userId="8be2f5a922f9d7a7" providerId="LiveId" clId="{762DFF6F-34CC-4399-A066-0DBF73205200}" dt="2021-11-05T07:56:38.048" v="277" actId="478"/>
          <ac:spMkLst>
            <pc:docMk/>
            <pc:sldMk cId="3262388191" sldId="260"/>
            <ac:spMk id="4" creationId="{D1DFB1EF-F331-4523-B902-CAB21023DF60}"/>
          </ac:spMkLst>
        </pc:spChg>
        <pc:spChg chg="del mod">
          <ac:chgData name="Dipika Dash" userId="8be2f5a922f9d7a7" providerId="LiveId" clId="{762DFF6F-34CC-4399-A066-0DBF73205200}" dt="2021-11-05T07:52:40.589" v="192" actId="478"/>
          <ac:spMkLst>
            <pc:docMk/>
            <pc:sldMk cId="3262388191" sldId="260"/>
            <ac:spMk id="6" creationId="{AFF50D20-6641-44FE-8BE9-B534098550C9}"/>
          </ac:spMkLst>
        </pc:spChg>
        <pc:spChg chg="add mod">
          <ac:chgData name="Dipika Dash" userId="8be2f5a922f9d7a7" providerId="LiveId" clId="{762DFF6F-34CC-4399-A066-0DBF73205200}" dt="2021-11-05T07:56:50.982" v="300" actId="20577"/>
          <ac:spMkLst>
            <pc:docMk/>
            <pc:sldMk cId="3262388191" sldId="260"/>
            <ac:spMk id="8" creationId="{5D2CA16F-EE08-4CA9-BDCB-E21ADC56CD14}"/>
          </ac:spMkLst>
        </pc:spChg>
        <pc:picChg chg="add mod">
          <ac:chgData name="Dipika Dash" userId="8be2f5a922f9d7a7" providerId="LiveId" clId="{762DFF6F-34CC-4399-A066-0DBF73205200}" dt="2021-11-05T07:56:21.363" v="273" actId="1076"/>
          <ac:picMkLst>
            <pc:docMk/>
            <pc:sldMk cId="3262388191" sldId="260"/>
            <ac:picMk id="3" creationId="{52DEABC1-23D2-4297-B200-A40082021B19}"/>
          </ac:picMkLst>
        </pc:picChg>
        <pc:picChg chg="del">
          <ac:chgData name="Dipika Dash" userId="8be2f5a922f9d7a7" providerId="LiveId" clId="{762DFF6F-34CC-4399-A066-0DBF73205200}" dt="2021-11-05T07:52:38.242" v="190" actId="478"/>
          <ac:picMkLst>
            <pc:docMk/>
            <pc:sldMk cId="3262388191" sldId="260"/>
            <ac:picMk id="5" creationId="{742A77AB-BDC2-4BCA-BE3B-A6DBF3AE47C4}"/>
          </ac:picMkLst>
        </pc:picChg>
      </pc:sldChg>
      <pc:sldChg chg="addSp delSp modSp mod modAnim">
        <pc:chgData name="Dipika Dash" userId="8be2f5a922f9d7a7" providerId="LiveId" clId="{762DFF6F-34CC-4399-A066-0DBF73205200}" dt="2021-11-05T08:19:29.360" v="558"/>
        <pc:sldMkLst>
          <pc:docMk/>
          <pc:sldMk cId="2335088806" sldId="261"/>
        </pc:sldMkLst>
        <pc:spChg chg="add del mod">
          <ac:chgData name="Dipika Dash" userId="8be2f5a922f9d7a7" providerId="LiveId" clId="{762DFF6F-34CC-4399-A066-0DBF73205200}" dt="2021-11-05T07:57:34.087" v="310" actId="478"/>
          <ac:spMkLst>
            <pc:docMk/>
            <pc:sldMk cId="2335088806" sldId="261"/>
            <ac:spMk id="5" creationId="{A3D5D5D7-2894-485E-AA7E-A717FF9FB1E2}"/>
          </ac:spMkLst>
        </pc:spChg>
        <pc:spChg chg="add mod">
          <ac:chgData name="Dipika Dash" userId="8be2f5a922f9d7a7" providerId="LiveId" clId="{762DFF6F-34CC-4399-A066-0DBF73205200}" dt="2021-11-05T07:57:50.191" v="333" actId="20577"/>
          <ac:spMkLst>
            <pc:docMk/>
            <pc:sldMk cId="2335088806" sldId="261"/>
            <ac:spMk id="7" creationId="{EBF66281-04BC-4BAA-8CCE-EF9E8600E48E}"/>
          </ac:spMkLst>
        </pc:spChg>
        <pc:spChg chg="del mod">
          <ac:chgData name="Dipika Dash" userId="8be2f5a922f9d7a7" providerId="LiveId" clId="{762DFF6F-34CC-4399-A066-0DBF73205200}" dt="2021-11-05T07:52:48.453" v="197" actId="478"/>
          <ac:spMkLst>
            <pc:docMk/>
            <pc:sldMk cId="2335088806" sldId="261"/>
            <ac:spMk id="30" creationId="{A84B7B56-D2AF-4594-8659-32F78805C94B}"/>
          </ac:spMkLst>
        </pc:spChg>
        <pc:picChg chg="del">
          <ac:chgData name="Dipika Dash" userId="8be2f5a922f9d7a7" providerId="LiveId" clId="{762DFF6F-34CC-4399-A066-0DBF73205200}" dt="2021-11-05T07:52:43.013" v="193" actId="478"/>
          <ac:picMkLst>
            <pc:docMk/>
            <pc:sldMk cId="2335088806" sldId="261"/>
            <ac:picMk id="3" creationId="{DA670EA2-374D-4187-BD63-06B6608D2B80}"/>
          </ac:picMkLst>
        </pc:picChg>
        <pc:picChg chg="add mod">
          <ac:chgData name="Dipika Dash" userId="8be2f5a922f9d7a7" providerId="LiveId" clId="{762DFF6F-34CC-4399-A066-0DBF73205200}" dt="2021-11-05T07:57:23.435" v="307" actId="14100"/>
          <ac:picMkLst>
            <pc:docMk/>
            <pc:sldMk cId="2335088806" sldId="261"/>
            <ac:picMk id="4" creationId="{146C6C42-92D8-4044-A0E7-519A435DAAF1}"/>
          </ac:picMkLst>
        </pc:picChg>
        <pc:inkChg chg="del">
          <ac:chgData name="Dipika Dash" userId="8be2f5a922f9d7a7" providerId="LiveId" clId="{762DFF6F-34CC-4399-A066-0DBF73205200}" dt="2021-11-05T07:56:59.001" v="301" actId="478"/>
          <ac:inkMkLst>
            <pc:docMk/>
            <pc:sldMk cId="2335088806" sldId="261"/>
            <ac:inkMk id="6" creationId="{6717A240-BAED-4683-B69B-FE7A621BE639}"/>
          </ac:inkMkLst>
        </pc:inkChg>
        <pc:inkChg chg="del">
          <ac:chgData name="Dipika Dash" userId="8be2f5a922f9d7a7" providerId="LiveId" clId="{762DFF6F-34CC-4399-A066-0DBF73205200}" dt="2021-11-05T07:52:45.406" v="194" actId="478"/>
          <ac:inkMkLst>
            <pc:docMk/>
            <pc:sldMk cId="2335088806" sldId="261"/>
            <ac:inkMk id="27" creationId="{31BE940F-C84E-48F5-93D2-01BEF5D4091F}"/>
          </ac:inkMkLst>
        </pc:inkChg>
        <pc:inkChg chg="del">
          <ac:chgData name="Dipika Dash" userId="8be2f5a922f9d7a7" providerId="LiveId" clId="{762DFF6F-34CC-4399-A066-0DBF73205200}" dt="2021-11-05T07:52:46.294" v="195" actId="478"/>
          <ac:inkMkLst>
            <pc:docMk/>
            <pc:sldMk cId="2335088806" sldId="261"/>
            <ac:inkMk id="28" creationId="{1EB7ECBC-0C3E-4260-831F-E904E35C17AC}"/>
          </ac:inkMkLst>
        </pc:inkChg>
      </pc:sldChg>
      <pc:sldChg chg="addSp delSp modSp mod modAnim">
        <pc:chgData name="Dipika Dash" userId="8be2f5a922f9d7a7" providerId="LiveId" clId="{762DFF6F-34CC-4399-A066-0DBF73205200}" dt="2021-11-05T08:19:39.859" v="561"/>
        <pc:sldMkLst>
          <pc:docMk/>
          <pc:sldMk cId="1280926112" sldId="262"/>
        </pc:sldMkLst>
        <pc:spChg chg="mod">
          <ac:chgData name="Dipika Dash" userId="8be2f5a922f9d7a7" providerId="LiveId" clId="{762DFF6F-34CC-4399-A066-0DBF73205200}" dt="2021-11-05T07:52:53.355" v="199" actId="14100"/>
          <ac:spMkLst>
            <pc:docMk/>
            <pc:sldMk cId="1280926112" sldId="262"/>
            <ac:spMk id="4" creationId="{51AFAEB7-2A53-46FD-A0FA-D84525C0170B}"/>
          </ac:spMkLst>
        </pc:spChg>
        <pc:spChg chg="add mod">
          <ac:chgData name="Dipika Dash" userId="8be2f5a922f9d7a7" providerId="LiveId" clId="{762DFF6F-34CC-4399-A066-0DBF73205200}" dt="2021-11-05T08:19:34.508" v="559" actId="313"/>
          <ac:spMkLst>
            <pc:docMk/>
            <pc:sldMk cId="1280926112" sldId="262"/>
            <ac:spMk id="7" creationId="{2F07F33F-FC82-44B2-92D3-532B6E48A118}"/>
          </ac:spMkLst>
        </pc:spChg>
        <pc:picChg chg="del">
          <ac:chgData name="Dipika Dash" userId="8be2f5a922f9d7a7" providerId="LiveId" clId="{762DFF6F-34CC-4399-A066-0DBF73205200}" dt="2021-11-05T07:52:50.440" v="198" actId="478"/>
          <ac:picMkLst>
            <pc:docMk/>
            <pc:sldMk cId="1280926112" sldId="262"/>
            <ac:picMk id="3" creationId="{26E1E76F-8791-487F-B96E-8AF44D9A9190}"/>
          </ac:picMkLst>
        </pc:picChg>
        <pc:picChg chg="add mod">
          <ac:chgData name="Dipika Dash" userId="8be2f5a922f9d7a7" providerId="LiveId" clId="{762DFF6F-34CC-4399-A066-0DBF73205200}" dt="2021-11-05T07:58:08.176" v="336" actId="14100"/>
          <ac:picMkLst>
            <pc:docMk/>
            <pc:sldMk cId="1280926112" sldId="262"/>
            <ac:picMk id="6" creationId="{B3BFD4D8-7A73-4CC9-83E3-4C7414F31980}"/>
          </ac:picMkLst>
        </pc:picChg>
      </pc:sldChg>
      <pc:sldChg chg="addSp delSp modSp mod modAnim">
        <pc:chgData name="Dipika Dash" userId="8be2f5a922f9d7a7" providerId="LiveId" clId="{762DFF6F-34CC-4399-A066-0DBF73205200}" dt="2021-11-05T08:19:49.332" v="563"/>
        <pc:sldMkLst>
          <pc:docMk/>
          <pc:sldMk cId="1981695804" sldId="264"/>
        </pc:sldMkLst>
        <pc:spChg chg="del mod">
          <ac:chgData name="Dipika Dash" userId="8be2f5a922f9d7a7" providerId="LiveId" clId="{762DFF6F-34CC-4399-A066-0DBF73205200}" dt="2021-11-05T07:52:59.541" v="202" actId="478"/>
          <ac:spMkLst>
            <pc:docMk/>
            <pc:sldMk cId="1981695804" sldId="264"/>
            <ac:spMk id="4" creationId="{7467A18B-BFA6-47C9-BFB1-98EA5F23DA53}"/>
          </ac:spMkLst>
        </pc:spChg>
        <pc:spChg chg="add mod">
          <ac:chgData name="Dipika Dash" userId="8be2f5a922f9d7a7" providerId="LiveId" clId="{762DFF6F-34CC-4399-A066-0DBF73205200}" dt="2021-11-05T07:59:16.205" v="394" actId="1076"/>
          <ac:spMkLst>
            <pc:docMk/>
            <pc:sldMk cId="1981695804" sldId="264"/>
            <ac:spMk id="7" creationId="{5C836A96-9DC9-489A-9F1A-6037D4CFE82E}"/>
          </ac:spMkLst>
        </pc:spChg>
        <pc:picChg chg="del">
          <ac:chgData name="Dipika Dash" userId="8be2f5a922f9d7a7" providerId="LiveId" clId="{762DFF6F-34CC-4399-A066-0DBF73205200}" dt="2021-11-05T07:52:56.578" v="200" actId="478"/>
          <ac:picMkLst>
            <pc:docMk/>
            <pc:sldMk cId="1981695804" sldId="264"/>
            <ac:picMk id="3" creationId="{F49892E0-83E2-4CB8-A75E-0AF3A5D3BD82}"/>
          </ac:picMkLst>
        </pc:picChg>
        <pc:picChg chg="add mod">
          <ac:chgData name="Dipika Dash" userId="8be2f5a922f9d7a7" providerId="LiveId" clId="{762DFF6F-34CC-4399-A066-0DBF73205200}" dt="2021-11-05T07:58:52.859" v="367" actId="14100"/>
          <ac:picMkLst>
            <pc:docMk/>
            <pc:sldMk cId="1981695804" sldId="264"/>
            <ac:picMk id="6" creationId="{9B12A52B-D4CD-46DB-91FD-D217920A5BA4}"/>
          </ac:picMkLst>
        </pc:picChg>
      </pc:sldChg>
      <pc:sldChg chg="addSp delSp modSp mod modAnim">
        <pc:chgData name="Dipika Dash" userId="8be2f5a922f9d7a7" providerId="LiveId" clId="{762DFF6F-34CC-4399-A066-0DBF73205200}" dt="2021-11-05T08:19:08.498" v="554"/>
        <pc:sldMkLst>
          <pc:docMk/>
          <pc:sldMk cId="2914406324" sldId="265"/>
        </pc:sldMkLst>
        <pc:spChg chg="del mod">
          <ac:chgData name="Dipika Dash" userId="8be2f5a922f9d7a7" providerId="LiveId" clId="{762DFF6F-34CC-4399-A066-0DBF73205200}" dt="2021-11-05T07:52:35.880" v="189" actId="478"/>
          <ac:spMkLst>
            <pc:docMk/>
            <pc:sldMk cId="2914406324" sldId="265"/>
            <ac:spMk id="2" creationId="{58A5243A-CC27-4D3D-80A5-A2B1ACCB6D0A}"/>
          </ac:spMkLst>
        </pc:spChg>
        <pc:spChg chg="add mod">
          <ac:chgData name="Dipika Dash" userId="8be2f5a922f9d7a7" providerId="LiveId" clId="{762DFF6F-34CC-4399-A066-0DBF73205200}" dt="2021-11-05T07:56:01.087" v="269" actId="20577"/>
          <ac:spMkLst>
            <pc:docMk/>
            <pc:sldMk cId="2914406324" sldId="265"/>
            <ac:spMk id="7" creationId="{22D682BD-7BC4-4A94-BBA6-92F6D30B6877}"/>
          </ac:spMkLst>
        </pc:spChg>
        <pc:picChg chg="del">
          <ac:chgData name="Dipika Dash" userId="8be2f5a922f9d7a7" providerId="LiveId" clId="{762DFF6F-34CC-4399-A066-0DBF73205200}" dt="2021-11-05T07:52:32.329" v="187" actId="478"/>
          <ac:picMkLst>
            <pc:docMk/>
            <pc:sldMk cId="2914406324" sldId="265"/>
            <ac:picMk id="3" creationId="{B43C6106-6F07-4E2C-AF4E-B16BCCA4CC8F}"/>
          </ac:picMkLst>
        </pc:picChg>
        <pc:picChg chg="add mod">
          <ac:chgData name="Dipika Dash" userId="8be2f5a922f9d7a7" providerId="LiveId" clId="{762DFF6F-34CC-4399-A066-0DBF73205200}" dt="2021-11-05T07:55:38.710" v="246" actId="1076"/>
          <ac:picMkLst>
            <pc:docMk/>
            <pc:sldMk cId="2914406324" sldId="265"/>
            <ac:picMk id="6" creationId="{B519D7C1-590D-4B10-AA28-B52EA680F307}"/>
          </ac:picMkLst>
        </pc:picChg>
      </pc:sldChg>
      <pc:sldChg chg="addSp delSp modSp mod modAnim">
        <pc:chgData name="Dipika Dash" userId="8be2f5a922f9d7a7" providerId="LiveId" clId="{762DFF6F-34CC-4399-A066-0DBF73205200}" dt="2021-11-05T08:20:06.104" v="568"/>
        <pc:sldMkLst>
          <pc:docMk/>
          <pc:sldMk cId="1548437477" sldId="266"/>
        </pc:sldMkLst>
        <pc:spChg chg="add mod">
          <ac:chgData name="Dipika Dash" userId="8be2f5a922f9d7a7" providerId="LiveId" clId="{762DFF6F-34CC-4399-A066-0DBF73205200}" dt="2021-11-05T08:20:01.080" v="566" actId="1076"/>
          <ac:spMkLst>
            <pc:docMk/>
            <pc:sldMk cId="1548437477" sldId="266"/>
            <ac:spMk id="3" creationId="{3083B980-9442-4C16-BE0B-E2C45E935CE3}"/>
          </ac:spMkLst>
        </pc:spChg>
        <pc:spChg chg="del mod">
          <ac:chgData name="Dipika Dash" userId="8be2f5a922f9d7a7" providerId="LiveId" clId="{762DFF6F-34CC-4399-A066-0DBF73205200}" dt="2021-11-05T07:53:06.839" v="205" actId="478"/>
          <ac:spMkLst>
            <pc:docMk/>
            <pc:sldMk cId="1548437477" sldId="266"/>
            <ac:spMk id="5" creationId="{121F0DB5-0A0C-4FC9-B352-879EA829DD21}"/>
          </ac:spMkLst>
        </pc:spChg>
        <pc:graphicFrameChg chg="del mod">
          <ac:chgData name="Dipika Dash" userId="8be2f5a922f9d7a7" providerId="LiveId" clId="{762DFF6F-34CC-4399-A066-0DBF73205200}" dt="2021-11-05T07:53:08.900" v="207" actId="478"/>
          <ac:graphicFrameMkLst>
            <pc:docMk/>
            <pc:sldMk cId="1548437477" sldId="266"/>
            <ac:graphicFrameMk id="4" creationId="{A573A9F7-6226-48D9-8B18-E7875C118695}"/>
          </ac:graphicFrameMkLst>
        </pc:graphicFrameChg>
        <pc:picChg chg="add mod">
          <ac:chgData name="Dipika Dash" userId="8be2f5a922f9d7a7" providerId="LiveId" clId="{762DFF6F-34CC-4399-A066-0DBF73205200}" dt="2021-11-05T08:03:04.850" v="424" actId="1076"/>
          <ac:picMkLst>
            <pc:docMk/>
            <pc:sldMk cId="1548437477" sldId="266"/>
            <ac:picMk id="2" creationId="{3EBD270C-BAAE-444A-8F40-5C1A0B2121C4}"/>
          </ac:picMkLst>
        </pc:picChg>
      </pc:sldChg>
      <pc:sldChg chg="addSp delSp modSp mod modAnim">
        <pc:chgData name="Dipika Dash" userId="8be2f5a922f9d7a7" providerId="LiveId" clId="{762DFF6F-34CC-4399-A066-0DBF73205200}" dt="2021-11-05T08:19:58.120" v="565"/>
        <pc:sldMkLst>
          <pc:docMk/>
          <pc:sldMk cId="3016398844" sldId="267"/>
        </pc:sldMkLst>
        <pc:spChg chg="add mod">
          <ac:chgData name="Dipika Dash" userId="8be2f5a922f9d7a7" providerId="LiveId" clId="{762DFF6F-34CC-4399-A066-0DBF73205200}" dt="2021-11-05T08:02:04.373" v="421" actId="20577"/>
          <ac:spMkLst>
            <pc:docMk/>
            <pc:sldMk cId="3016398844" sldId="267"/>
            <ac:spMk id="4" creationId="{2C800913-B022-44E7-9CC5-EBE11ACD68CD}"/>
          </ac:spMkLst>
        </pc:spChg>
        <pc:picChg chg="add mod">
          <ac:chgData name="Dipika Dash" userId="8be2f5a922f9d7a7" providerId="LiveId" clId="{762DFF6F-34CC-4399-A066-0DBF73205200}" dt="2021-11-05T08:01:47.569" v="397" actId="1076"/>
          <ac:picMkLst>
            <pc:docMk/>
            <pc:sldMk cId="3016398844" sldId="267"/>
            <ac:picMk id="3" creationId="{7205BB00-D050-4799-BA70-84B5E115C3A2}"/>
          </ac:picMkLst>
        </pc:picChg>
        <pc:picChg chg="del">
          <ac:chgData name="Dipika Dash" userId="8be2f5a922f9d7a7" providerId="LiveId" clId="{762DFF6F-34CC-4399-A066-0DBF73205200}" dt="2021-11-05T07:53:02.015" v="203" actId="478"/>
          <ac:picMkLst>
            <pc:docMk/>
            <pc:sldMk cId="3016398844" sldId="267"/>
            <ac:picMk id="5" creationId="{3C3398CC-7919-4B05-9ECF-1BF777CAB9AB}"/>
          </ac:picMkLst>
        </pc:picChg>
      </pc:sldChg>
      <pc:sldChg chg="addSp delSp modSp new mod">
        <pc:chgData name="Dipika Dash" userId="8be2f5a922f9d7a7" providerId="LiveId" clId="{762DFF6F-34CC-4399-A066-0DBF73205200}" dt="2021-11-05T10:46:58.919" v="630" actId="14100"/>
        <pc:sldMkLst>
          <pc:docMk/>
          <pc:sldMk cId="281050736" sldId="268"/>
        </pc:sldMkLst>
        <pc:spChg chg="del mod">
          <ac:chgData name="Dipika Dash" userId="8be2f5a922f9d7a7" providerId="LiveId" clId="{762DFF6F-34CC-4399-A066-0DBF73205200}" dt="2021-11-05T08:03:46.087" v="452" actId="478"/>
          <ac:spMkLst>
            <pc:docMk/>
            <pc:sldMk cId="281050736" sldId="268"/>
            <ac:spMk id="2" creationId="{5043CD76-D6AE-4B56-B4B6-C2959072A335}"/>
          </ac:spMkLst>
        </pc:spChg>
        <pc:spChg chg="del mod">
          <ac:chgData name="Dipika Dash" userId="8be2f5a922f9d7a7" providerId="LiveId" clId="{762DFF6F-34CC-4399-A066-0DBF73205200}" dt="2021-11-05T08:03:49.949" v="454" actId="478"/>
          <ac:spMkLst>
            <pc:docMk/>
            <pc:sldMk cId="281050736" sldId="268"/>
            <ac:spMk id="3" creationId="{5E559874-457E-4E3B-915B-251ECA65C2DB}"/>
          </ac:spMkLst>
        </pc:spChg>
        <pc:spChg chg="add del mod">
          <ac:chgData name="Dipika Dash" userId="8be2f5a922f9d7a7" providerId="LiveId" clId="{762DFF6F-34CC-4399-A066-0DBF73205200}" dt="2021-11-05T08:05:41.963" v="481"/>
          <ac:spMkLst>
            <pc:docMk/>
            <pc:sldMk cId="281050736" sldId="268"/>
            <ac:spMk id="5" creationId="{90ECCF62-1C49-4AEF-AA3C-2B0600B3A174}"/>
          </ac:spMkLst>
        </pc:spChg>
        <pc:spChg chg="add mod">
          <ac:chgData name="Dipika Dash" userId="8be2f5a922f9d7a7" providerId="LiveId" clId="{762DFF6F-34CC-4399-A066-0DBF73205200}" dt="2021-11-05T10:46:23.456" v="623" actId="1076"/>
          <ac:spMkLst>
            <pc:docMk/>
            <pc:sldMk cId="281050736" sldId="268"/>
            <ac:spMk id="6" creationId="{58666F86-588D-481F-BA8A-A2BAF20F52EB}"/>
          </ac:spMkLst>
        </pc:spChg>
        <pc:graphicFrameChg chg="add mod modGraphic">
          <ac:chgData name="Dipika Dash" userId="8be2f5a922f9d7a7" providerId="LiveId" clId="{762DFF6F-34CC-4399-A066-0DBF73205200}" dt="2021-11-05T10:46:58.919" v="630" actId="14100"/>
          <ac:graphicFrameMkLst>
            <pc:docMk/>
            <pc:sldMk cId="281050736" sldId="268"/>
            <ac:graphicFrameMk id="4" creationId="{211ABFE5-51AB-4A23-815C-131AD751DE1E}"/>
          </ac:graphicFrameMkLst>
        </pc:graphicFrameChg>
        <pc:picChg chg="add mod">
          <ac:chgData name="Dipika Dash" userId="8be2f5a922f9d7a7" providerId="LiveId" clId="{762DFF6F-34CC-4399-A066-0DBF73205200}" dt="2021-11-05T08:20:27.634" v="570" actId="1076"/>
          <ac:picMkLst>
            <pc:docMk/>
            <pc:sldMk cId="281050736" sldId="268"/>
            <ac:picMk id="2" creationId="{71D6B770-4E2F-4EB5-B619-679A6A4E37C1}"/>
          </ac:picMkLst>
        </pc:picChg>
      </pc:sldChg>
    </pc:docChg>
  </pc:docChgLst>
  <pc:docChgLst>
    <pc:chgData name="Dipika Dash" userId="8be2f5a922f9d7a7" providerId="LiveId" clId="{90D57581-17EE-4D7D-A3B7-1BD799DB7B92}"/>
    <pc:docChg chg="undo custSel delSld modSld">
      <pc:chgData name="Dipika Dash" userId="8be2f5a922f9d7a7" providerId="LiveId" clId="{90D57581-17EE-4D7D-A3B7-1BD799DB7B92}" dt="2021-11-09T07:15:34.169" v="400" actId="20577"/>
      <pc:docMkLst>
        <pc:docMk/>
      </pc:docMkLst>
      <pc:sldChg chg="modSp mod">
        <pc:chgData name="Dipika Dash" userId="8be2f5a922f9d7a7" providerId="LiveId" clId="{90D57581-17EE-4D7D-A3B7-1BD799DB7B92}" dt="2021-11-09T07:15:26.315" v="398" actId="20577"/>
        <pc:sldMkLst>
          <pc:docMk/>
          <pc:sldMk cId="2768799449" sldId="256"/>
        </pc:sldMkLst>
        <pc:spChg chg="mod">
          <ac:chgData name="Dipika Dash" userId="8be2f5a922f9d7a7" providerId="LiveId" clId="{90D57581-17EE-4D7D-A3B7-1BD799DB7B92}" dt="2021-11-09T07:15:26.315" v="398" actId="20577"/>
          <ac:spMkLst>
            <pc:docMk/>
            <pc:sldMk cId="2768799449" sldId="256"/>
            <ac:spMk id="7" creationId="{F0C685CD-ECB7-4DE8-B955-D848FA40E5F6}"/>
          </ac:spMkLst>
        </pc:spChg>
      </pc:sldChg>
      <pc:sldChg chg="del">
        <pc:chgData name="Dipika Dash" userId="8be2f5a922f9d7a7" providerId="LiveId" clId="{90D57581-17EE-4D7D-A3B7-1BD799DB7B92}" dt="2021-11-09T06:51:13.508" v="0" actId="47"/>
        <pc:sldMkLst>
          <pc:docMk/>
          <pc:sldMk cId="4204812222" sldId="257"/>
        </pc:sldMkLst>
      </pc:sldChg>
      <pc:sldChg chg="addSp modSp mod modAnim">
        <pc:chgData name="Dipika Dash" userId="8be2f5a922f9d7a7" providerId="LiveId" clId="{90D57581-17EE-4D7D-A3B7-1BD799DB7B92}" dt="2021-11-09T07:12:00.178" v="366"/>
        <pc:sldMkLst>
          <pc:docMk/>
          <pc:sldMk cId="873116934" sldId="259"/>
        </pc:sldMkLst>
        <pc:spChg chg="add mod">
          <ac:chgData name="Dipika Dash" userId="8be2f5a922f9d7a7" providerId="LiveId" clId="{90D57581-17EE-4D7D-A3B7-1BD799DB7B92}" dt="2021-11-09T06:53:05.012" v="45" actId="1076"/>
          <ac:spMkLst>
            <pc:docMk/>
            <pc:sldMk cId="873116934" sldId="259"/>
            <ac:spMk id="6" creationId="{6DC52747-56C3-40E0-B7A7-5E3EE7B2668B}"/>
          </ac:spMkLst>
        </pc:spChg>
        <pc:spChg chg="add mod">
          <ac:chgData name="Dipika Dash" userId="8be2f5a922f9d7a7" providerId="LiveId" clId="{90D57581-17EE-4D7D-A3B7-1BD799DB7B92}" dt="2021-11-09T06:53:10.941" v="47" actId="1076"/>
          <ac:spMkLst>
            <pc:docMk/>
            <pc:sldMk cId="873116934" sldId="259"/>
            <ac:spMk id="9" creationId="{8F93F809-AB7D-4C3E-B34B-03E5852E79A2}"/>
          </ac:spMkLst>
        </pc:spChg>
        <pc:spChg chg="mod">
          <ac:chgData name="Dipika Dash" userId="8be2f5a922f9d7a7" providerId="LiveId" clId="{90D57581-17EE-4D7D-A3B7-1BD799DB7B92}" dt="2021-11-09T06:52:10.072" v="21" actId="1076"/>
          <ac:spMkLst>
            <pc:docMk/>
            <pc:sldMk cId="873116934" sldId="259"/>
            <ac:spMk id="12" creationId="{D0BCF845-6A65-4BFE-A3CE-46695361D0E5}"/>
          </ac:spMkLst>
        </pc:spChg>
        <pc:picChg chg="add mod">
          <ac:chgData name="Dipika Dash" userId="8be2f5a922f9d7a7" providerId="LiveId" clId="{90D57581-17EE-4D7D-A3B7-1BD799DB7B92}" dt="2021-11-09T06:53:01.647" v="44" actId="1076"/>
          <ac:picMkLst>
            <pc:docMk/>
            <pc:sldMk cId="873116934" sldId="259"/>
            <ac:picMk id="5" creationId="{66C22316-0743-488A-BFCB-ECE9CF22B6EA}"/>
          </ac:picMkLst>
        </pc:picChg>
        <pc:picChg chg="add mod">
          <ac:chgData name="Dipika Dash" userId="8be2f5a922f9d7a7" providerId="LiveId" clId="{90D57581-17EE-4D7D-A3B7-1BD799DB7B92}" dt="2021-11-09T06:53:08.138" v="46" actId="14100"/>
          <ac:picMkLst>
            <pc:docMk/>
            <pc:sldMk cId="873116934" sldId="259"/>
            <ac:picMk id="7" creationId="{622DB15B-B4F3-4019-A112-1D77D3ADE38B}"/>
          </ac:picMkLst>
        </pc:picChg>
        <pc:picChg chg="mod">
          <ac:chgData name="Dipika Dash" userId="8be2f5a922f9d7a7" providerId="LiveId" clId="{90D57581-17EE-4D7D-A3B7-1BD799DB7B92}" dt="2021-11-09T06:51:46.480" v="11" actId="14100"/>
          <ac:picMkLst>
            <pc:docMk/>
            <pc:sldMk cId="873116934" sldId="259"/>
            <ac:picMk id="10" creationId="{67BCE5E9-CAD3-4F3C-ACE9-2B1219DDF74D}"/>
          </ac:picMkLst>
        </pc:picChg>
      </pc:sldChg>
      <pc:sldChg chg="addSp delSp modSp mod delAnim modAnim">
        <pc:chgData name="Dipika Dash" userId="8be2f5a922f9d7a7" providerId="LiveId" clId="{90D57581-17EE-4D7D-A3B7-1BD799DB7B92}" dt="2021-11-09T07:12:56.713" v="378"/>
        <pc:sldMkLst>
          <pc:docMk/>
          <pc:sldMk cId="3262388191" sldId="260"/>
        </pc:sldMkLst>
        <pc:spChg chg="add mod">
          <ac:chgData name="Dipika Dash" userId="8be2f5a922f9d7a7" providerId="LiveId" clId="{90D57581-17EE-4D7D-A3B7-1BD799DB7B92}" dt="2021-11-09T07:05:28.381" v="149" actId="403"/>
          <ac:spMkLst>
            <pc:docMk/>
            <pc:sldMk cId="3262388191" sldId="260"/>
            <ac:spMk id="2" creationId="{BD912F97-387E-47D7-90E5-975BF5D3886F}"/>
          </ac:spMkLst>
        </pc:spChg>
        <pc:spChg chg="del mod">
          <ac:chgData name="Dipika Dash" userId="8be2f5a922f9d7a7" providerId="LiveId" clId="{90D57581-17EE-4D7D-A3B7-1BD799DB7B92}" dt="2021-11-09T06:52:35.807" v="32" actId="21"/>
          <ac:spMkLst>
            <pc:docMk/>
            <pc:sldMk cId="3262388191" sldId="260"/>
            <ac:spMk id="8" creationId="{5D2CA16F-EE08-4CA9-BDCB-E21ADC56CD14}"/>
          </ac:spMkLst>
        </pc:spChg>
        <pc:spChg chg="add mod">
          <ac:chgData name="Dipika Dash" userId="8be2f5a922f9d7a7" providerId="LiveId" clId="{90D57581-17EE-4D7D-A3B7-1BD799DB7B92}" dt="2021-11-09T07:06:35.824" v="178" actId="20577"/>
          <ac:spMkLst>
            <pc:docMk/>
            <pc:sldMk cId="3262388191" sldId="260"/>
            <ac:spMk id="12" creationId="{127DCCD5-9713-4AB6-840A-5A9997D11DBF}"/>
          </ac:spMkLst>
        </pc:spChg>
        <pc:spChg chg="add mod">
          <ac:chgData name="Dipika Dash" userId="8be2f5a922f9d7a7" providerId="LiveId" clId="{90D57581-17EE-4D7D-A3B7-1BD799DB7B92}" dt="2021-11-09T07:06:57.968" v="197" actId="14100"/>
          <ac:spMkLst>
            <pc:docMk/>
            <pc:sldMk cId="3262388191" sldId="260"/>
            <ac:spMk id="13" creationId="{E6326BFE-F7D4-491B-A02A-3BD865F8A6BB}"/>
          </ac:spMkLst>
        </pc:spChg>
        <pc:picChg chg="del">
          <ac:chgData name="Dipika Dash" userId="8be2f5a922f9d7a7" providerId="LiveId" clId="{90D57581-17EE-4D7D-A3B7-1BD799DB7B92}" dt="2021-11-09T06:52:19.809" v="27" actId="21"/>
          <ac:picMkLst>
            <pc:docMk/>
            <pc:sldMk cId="3262388191" sldId="260"/>
            <ac:picMk id="3" creationId="{52DEABC1-23D2-4297-B200-A40082021B19}"/>
          </ac:picMkLst>
        </pc:picChg>
        <pc:picChg chg="add del mod">
          <ac:chgData name="Dipika Dash" userId="8be2f5a922f9d7a7" providerId="LiveId" clId="{90D57581-17EE-4D7D-A3B7-1BD799DB7B92}" dt="2021-11-09T07:06:20.831" v="161" actId="478"/>
          <ac:picMkLst>
            <pc:docMk/>
            <pc:sldMk cId="3262388191" sldId="260"/>
            <ac:picMk id="4" creationId="{1F193F5B-8710-4970-A009-00D68E5FA30E}"/>
          </ac:picMkLst>
        </pc:picChg>
        <pc:picChg chg="add mod">
          <ac:chgData name="Dipika Dash" userId="8be2f5a922f9d7a7" providerId="LiveId" clId="{90D57581-17EE-4D7D-A3B7-1BD799DB7B92}" dt="2021-11-09T06:53:59.031" v="65" actId="1076"/>
          <ac:picMkLst>
            <pc:docMk/>
            <pc:sldMk cId="3262388191" sldId="260"/>
            <ac:picMk id="5" creationId="{26603A90-90F2-4787-98F0-47464557B088}"/>
          </ac:picMkLst>
        </pc:picChg>
        <pc:picChg chg="add mod">
          <ac:chgData name="Dipika Dash" userId="8be2f5a922f9d7a7" providerId="LiveId" clId="{90D57581-17EE-4D7D-A3B7-1BD799DB7B92}" dt="2021-11-09T06:54:09.012" v="69" actId="1076"/>
          <ac:picMkLst>
            <pc:docMk/>
            <pc:sldMk cId="3262388191" sldId="260"/>
            <ac:picMk id="6" creationId="{06A1DC33-7AA1-42F7-8FFB-76DE4D4C927F}"/>
          </ac:picMkLst>
        </pc:picChg>
        <pc:picChg chg="add mod">
          <ac:chgData name="Dipika Dash" userId="8be2f5a922f9d7a7" providerId="LiveId" clId="{90D57581-17EE-4D7D-A3B7-1BD799DB7B92}" dt="2021-11-09T07:02:39.918" v="113" actId="1076"/>
          <ac:picMkLst>
            <pc:docMk/>
            <pc:sldMk cId="3262388191" sldId="260"/>
            <ac:picMk id="9" creationId="{FD20AD97-205E-46B3-A348-FEACE8165E72}"/>
          </ac:picMkLst>
        </pc:picChg>
        <pc:picChg chg="add del mod">
          <ac:chgData name="Dipika Dash" userId="8be2f5a922f9d7a7" providerId="LiveId" clId="{90D57581-17EE-4D7D-A3B7-1BD799DB7B92}" dt="2021-11-09T07:05:37.524" v="152" actId="478"/>
          <ac:picMkLst>
            <pc:docMk/>
            <pc:sldMk cId="3262388191" sldId="260"/>
            <ac:picMk id="10" creationId="{3199C4BC-E092-4F6D-8BD1-0EFFB26F72F6}"/>
          </ac:picMkLst>
        </pc:picChg>
        <pc:picChg chg="add del mod">
          <ac:chgData name="Dipika Dash" userId="8be2f5a922f9d7a7" providerId="LiveId" clId="{90D57581-17EE-4D7D-A3B7-1BD799DB7B92}" dt="2021-11-09T07:05:51.494" v="154" actId="21"/>
          <ac:picMkLst>
            <pc:docMk/>
            <pc:sldMk cId="3262388191" sldId="260"/>
            <ac:picMk id="11" creationId="{E213D313-34FF-474C-B871-77ADD8625084}"/>
          </ac:picMkLst>
        </pc:picChg>
      </pc:sldChg>
      <pc:sldChg chg="addSp delSp modSp mod delAnim modAnim">
        <pc:chgData name="Dipika Dash" userId="8be2f5a922f9d7a7" providerId="LiveId" clId="{90D57581-17EE-4D7D-A3B7-1BD799DB7B92}" dt="2021-11-09T07:13:31.272" v="386"/>
        <pc:sldMkLst>
          <pc:docMk/>
          <pc:sldMk cId="2335088806" sldId="261"/>
        </pc:sldMkLst>
        <pc:spChg chg="del">
          <ac:chgData name="Dipika Dash" userId="8be2f5a922f9d7a7" providerId="LiveId" clId="{90D57581-17EE-4D7D-A3B7-1BD799DB7B92}" dt="2021-11-09T06:59:47.547" v="70" actId="478"/>
          <ac:spMkLst>
            <pc:docMk/>
            <pc:sldMk cId="2335088806" sldId="261"/>
            <ac:spMk id="7" creationId="{EBF66281-04BC-4BAA-8CCE-EF9E8600E48E}"/>
          </ac:spMkLst>
        </pc:spChg>
        <pc:spChg chg="add mod">
          <ac:chgData name="Dipika Dash" userId="8be2f5a922f9d7a7" providerId="LiveId" clId="{90D57581-17EE-4D7D-A3B7-1BD799DB7B92}" dt="2021-11-09T07:08:12.364" v="250" actId="20577"/>
          <ac:spMkLst>
            <pc:docMk/>
            <pc:sldMk cId="2335088806" sldId="261"/>
            <ac:spMk id="35" creationId="{BC4533BD-FD08-44B2-8342-03868D766408}"/>
          </ac:spMkLst>
        </pc:spChg>
        <pc:spChg chg="add mod">
          <ac:chgData name="Dipika Dash" userId="8be2f5a922f9d7a7" providerId="LiveId" clId="{90D57581-17EE-4D7D-A3B7-1BD799DB7B92}" dt="2021-11-09T07:08:33.249" v="269" actId="20577"/>
          <ac:spMkLst>
            <pc:docMk/>
            <pc:sldMk cId="2335088806" sldId="261"/>
            <ac:spMk id="36" creationId="{A6251DCA-EC4F-4339-AEA4-D5890A24A0AD}"/>
          </ac:spMkLst>
        </pc:spChg>
        <pc:spChg chg="add mod">
          <ac:chgData name="Dipika Dash" userId="8be2f5a922f9d7a7" providerId="LiveId" clId="{90D57581-17EE-4D7D-A3B7-1BD799DB7B92}" dt="2021-11-09T07:08:46.269" v="284" actId="20577"/>
          <ac:spMkLst>
            <pc:docMk/>
            <pc:sldMk cId="2335088806" sldId="261"/>
            <ac:spMk id="37" creationId="{8C0A37DE-02F5-4FE7-8B12-E0BFED953252}"/>
          </ac:spMkLst>
        </pc:spChg>
        <pc:spChg chg="add mod">
          <ac:chgData name="Dipika Dash" userId="8be2f5a922f9d7a7" providerId="LiveId" clId="{90D57581-17EE-4D7D-A3B7-1BD799DB7B92}" dt="2021-11-09T07:09:15.360" v="305" actId="1076"/>
          <ac:spMkLst>
            <pc:docMk/>
            <pc:sldMk cId="2335088806" sldId="261"/>
            <ac:spMk id="38" creationId="{EB0344C9-BA33-42B1-B718-04F391B97581}"/>
          </ac:spMkLst>
        </pc:spChg>
        <pc:picChg chg="add del mod">
          <ac:chgData name="Dipika Dash" userId="8be2f5a922f9d7a7" providerId="LiveId" clId="{90D57581-17EE-4D7D-A3B7-1BD799DB7B92}" dt="2021-11-09T07:00:54.048" v="92" actId="21"/>
          <ac:picMkLst>
            <pc:docMk/>
            <pc:sldMk cId="2335088806" sldId="261"/>
            <ac:picMk id="3" creationId="{A2678DA5-E9E6-490F-AE45-D2F921A82152}"/>
          </ac:picMkLst>
        </pc:picChg>
        <pc:picChg chg="del">
          <ac:chgData name="Dipika Dash" userId="8be2f5a922f9d7a7" providerId="LiveId" clId="{90D57581-17EE-4D7D-A3B7-1BD799DB7B92}" dt="2021-11-09T06:53:16.442" v="48" actId="21"/>
          <ac:picMkLst>
            <pc:docMk/>
            <pc:sldMk cId="2335088806" sldId="261"/>
            <ac:picMk id="4" creationId="{146C6C42-92D8-4044-A0E7-519A435DAAF1}"/>
          </ac:picMkLst>
        </pc:picChg>
        <pc:picChg chg="add del mod">
          <ac:chgData name="Dipika Dash" userId="8be2f5a922f9d7a7" providerId="LiveId" clId="{90D57581-17EE-4D7D-A3B7-1BD799DB7B92}" dt="2021-11-09T07:00:44.489" v="89" actId="21"/>
          <ac:picMkLst>
            <pc:docMk/>
            <pc:sldMk cId="2335088806" sldId="261"/>
            <ac:picMk id="6" creationId="{4D0BF774-D8B7-4E26-A8EE-A3C5E48DF85F}"/>
          </ac:picMkLst>
        </pc:picChg>
        <pc:picChg chg="add del mod">
          <ac:chgData name="Dipika Dash" userId="8be2f5a922f9d7a7" providerId="LiveId" clId="{90D57581-17EE-4D7D-A3B7-1BD799DB7B92}" dt="2021-11-09T06:52:50.344" v="42" actId="21"/>
          <ac:picMkLst>
            <pc:docMk/>
            <pc:sldMk cId="2335088806" sldId="261"/>
            <ac:picMk id="25" creationId="{6A9800D6-B562-404A-B185-02E150DD7C99}"/>
          </ac:picMkLst>
        </pc:picChg>
        <pc:picChg chg="add del mod">
          <ac:chgData name="Dipika Dash" userId="8be2f5a922f9d7a7" providerId="LiveId" clId="{90D57581-17EE-4D7D-A3B7-1BD799DB7B92}" dt="2021-11-09T07:00:34.418" v="84" actId="21"/>
          <ac:picMkLst>
            <pc:docMk/>
            <pc:sldMk cId="2335088806" sldId="261"/>
            <ac:picMk id="27" creationId="{8C2F13E9-F657-4A44-9DFB-5E05E69C1099}"/>
          </ac:picMkLst>
        </pc:picChg>
        <pc:picChg chg="add mod">
          <ac:chgData name="Dipika Dash" userId="8be2f5a922f9d7a7" providerId="LiveId" clId="{90D57581-17EE-4D7D-A3B7-1BD799DB7B92}" dt="2021-11-09T07:02:59.364" v="118" actId="1076"/>
          <ac:picMkLst>
            <pc:docMk/>
            <pc:sldMk cId="2335088806" sldId="261"/>
            <ac:picMk id="29" creationId="{547CB1CF-2993-481F-B3AB-0793CD1DFA1A}"/>
          </ac:picMkLst>
        </pc:picChg>
        <pc:picChg chg="add mod">
          <ac:chgData name="Dipika Dash" userId="8be2f5a922f9d7a7" providerId="LiveId" clId="{90D57581-17EE-4D7D-A3B7-1BD799DB7B92}" dt="2021-11-09T07:02:57.255" v="117" actId="1076"/>
          <ac:picMkLst>
            <pc:docMk/>
            <pc:sldMk cId="2335088806" sldId="261"/>
            <ac:picMk id="32" creationId="{8EE457F7-60DE-4CA4-8E07-68D6519A0FD3}"/>
          </ac:picMkLst>
        </pc:picChg>
        <pc:picChg chg="add mod">
          <ac:chgData name="Dipika Dash" userId="8be2f5a922f9d7a7" providerId="LiveId" clId="{90D57581-17EE-4D7D-A3B7-1BD799DB7B92}" dt="2021-11-09T07:09:17.848" v="306" actId="1076"/>
          <ac:picMkLst>
            <pc:docMk/>
            <pc:sldMk cId="2335088806" sldId="261"/>
            <ac:picMk id="33" creationId="{82B23F48-868F-496A-B7E4-EF0A964584E2}"/>
          </ac:picMkLst>
        </pc:picChg>
        <pc:picChg chg="add mod">
          <ac:chgData name="Dipika Dash" userId="8be2f5a922f9d7a7" providerId="LiveId" clId="{90D57581-17EE-4D7D-A3B7-1BD799DB7B92}" dt="2021-11-09T07:03:07.239" v="122" actId="1076"/>
          <ac:picMkLst>
            <pc:docMk/>
            <pc:sldMk cId="2335088806" sldId="261"/>
            <ac:picMk id="34" creationId="{00330E90-6194-46E1-9DC4-D46F170F501D}"/>
          </ac:picMkLst>
        </pc:picChg>
      </pc:sldChg>
      <pc:sldChg chg="addSp delSp modSp mod delAnim modAnim">
        <pc:chgData name="Dipika Dash" userId="8be2f5a922f9d7a7" providerId="LiveId" clId="{90D57581-17EE-4D7D-A3B7-1BD799DB7B92}" dt="2021-11-09T07:13:50.007" v="390"/>
        <pc:sldMkLst>
          <pc:docMk/>
          <pc:sldMk cId="1280926112" sldId="262"/>
        </pc:sldMkLst>
        <pc:spChg chg="del">
          <ac:chgData name="Dipika Dash" userId="8be2f5a922f9d7a7" providerId="LiveId" clId="{90D57581-17EE-4D7D-A3B7-1BD799DB7B92}" dt="2021-11-09T06:59:51.110" v="71" actId="478"/>
          <ac:spMkLst>
            <pc:docMk/>
            <pc:sldMk cId="1280926112" sldId="262"/>
            <ac:spMk id="7" creationId="{2F07F33F-FC82-44B2-92D3-532B6E48A118}"/>
          </ac:spMkLst>
        </pc:spChg>
        <pc:spChg chg="add mod">
          <ac:chgData name="Dipika Dash" userId="8be2f5a922f9d7a7" providerId="LiveId" clId="{90D57581-17EE-4D7D-A3B7-1BD799DB7B92}" dt="2021-11-09T07:07:40.150" v="218" actId="14100"/>
          <ac:spMkLst>
            <pc:docMk/>
            <pc:sldMk cId="1280926112" sldId="262"/>
            <ac:spMk id="14" creationId="{CDECB07D-22EE-4506-BB81-DFA61666652D}"/>
          </ac:spMkLst>
        </pc:spChg>
        <pc:spChg chg="add mod">
          <ac:chgData name="Dipika Dash" userId="8be2f5a922f9d7a7" providerId="LiveId" clId="{90D57581-17EE-4D7D-A3B7-1BD799DB7B92}" dt="2021-11-09T07:07:53.991" v="234" actId="20577"/>
          <ac:spMkLst>
            <pc:docMk/>
            <pc:sldMk cId="1280926112" sldId="262"/>
            <ac:spMk id="15" creationId="{E9BBEDF6-1D1A-4E10-AF85-7898FD28E954}"/>
          </ac:spMkLst>
        </pc:spChg>
        <pc:picChg chg="add mod">
          <ac:chgData name="Dipika Dash" userId="8be2f5a922f9d7a7" providerId="LiveId" clId="{90D57581-17EE-4D7D-A3B7-1BD799DB7B92}" dt="2021-11-09T07:02:23.503" v="108" actId="1076"/>
          <ac:picMkLst>
            <pc:docMk/>
            <pc:sldMk cId="1280926112" sldId="262"/>
            <ac:picMk id="3" creationId="{8B6130B2-36D4-4E01-ADC5-A15B0A2C3BA7}"/>
          </ac:picMkLst>
        </pc:picChg>
        <pc:picChg chg="del mod">
          <ac:chgData name="Dipika Dash" userId="8be2f5a922f9d7a7" providerId="LiveId" clId="{90D57581-17EE-4D7D-A3B7-1BD799DB7B92}" dt="2021-11-09T06:53:30.064" v="53" actId="21"/>
          <ac:picMkLst>
            <pc:docMk/>
            <pc:sldMk cId="1280926112" sldId="262"/>
            <ac:picMk id="6" creationId="{B3BFD4D8-7A73-4CC9-83E3-4C7414F31980}"/>
          </ac:picMkLst>
        </pc:picChg>
        <pc:picChg chg="add del mod">
          <ac:chgData name="Dipika Dash" userId="8be2f5a922f9d7a7" providerId="LiveId" clId="{90D57581-17EE-4D7D-A3B7-1BD799DB7B92}" dt="2021-11-09T07:02:34.991" v="111" actId="21"/>
          <ac:picMkLst>
            <pc:docMk/>
            <pc:sldMk cId="1280926112" sldId="262"/>
            <ac:picMk id="8" creationId="{D2543CD3-4C4D-450C-A288-DEC9EE857363}"/>
          </ac:picMkLst>
        </pc:picChg>
        <pc:picChg chg="add del mod">
          <ac:chgData name="Dipika Dash" userId="8be2f5a922f9d7a7" providerId="LiveId" clId="{90D57581-17EE-4D7D-A3B7-1BD799DB7B92}" dt="2021-11-09T07:02:46.354" v="114" actId="21"/>
          <ac:picMkLst>
            <pc:docMk/>
            <pc:sldMk cId="1280926112" sldId="262"/>
            <ac:picMk id="9" creationId="{762EE57E-3945-4471-8FC8-AB2CB8F02E3A}"/>
          </ac:picMkLst>
        </pc:picChg>
        <pc:picChg chg="add mod">
          <ac:chgData name="Dipika Dash" userId="8be2f5a922f9d7a7" providerId="LiveId" clId="{90D57581-17EE-4D7D-A3B7-1BD799DB7B92}" dt="2021-11-09T07:04:42.891" v="124" actId="1076"/>
          <ac:picMkLst>
            <pc:docMk/>
            <pc:sldMk cId="1280926112" sldId="262"/>
            <ac:picMk id="11" creationId="{4CA5DF18-D736-431E-A132-755E3F6ED61E}"/>
          </ac:picMkLst>
        </pc:picChg>
        <pc:picChg chg="add del mod">
          <ac:chgData name="Dipika Dash" userId="8be2f5a922f9d7a7" providerId="LiveId" clId="{90D57581-17EE-4D7D-A3B7-1BD799DB7B92}" dt="2021-11-09T07:07:18.142" v="203"/>
          <ac:picMkLst>
            <pc:docMk/>
            <pc:sldMk cId="1280926112" sldId="262"/>
            <ac:picMk id="12" creationId="{94D827AC-8CE4-4564-AA48-7738E95C3FBC}"/>
          </ac:picMkLst>
        </pc:picChg>
        <pc:picChg chg="add del mod">
          <ac:chgData name="Dipika Dash" userId="8be2f5a922f9d7a7" providerId="LiveId" clId="{90D57581-17EE-4D7D-A3B7-1BD799DB7B92}" dt="2021-11-09T07:07:22.759" v="205"/>
          <ac:picMkLst>
            <pc:docMk/>
            <pc:sldMk cId="1280926112" sldId="262"/>
            <ac:picMk id="13" creationId="{269357EA-AE41-4B38-8372-56A2247E953F}"/>
          </ac:picMkLst>
        </pc:picChg>
      </pc:sldChg>
      <pc:sldChg chg="delSp del mod">
        <pc:chgData name="Dipika Dash" userId="8be2f5a922f9d7a7" providerId="LiveId" clId="{90D57581-17EE-4D7D-A3B7-1BD799DB7B92}" dt="2021-11-09T06:59:52.606" v="72" actId="47"/>
        <pc:sldMkLst>
          <pc:docMk/>
          <pc:sldMk cId="1981695804" sldId="264"/>
        </pc:sldMkLst>
        <pc:picChg chg="del">
          <ac:chgData name="Dipika Dash" userId="8be2f5a922f9d7a7" providerId="LiveId" clId="{90D57581-17EE-4D7D-A3B7-1BD799DB7B92}" dt="2021-11-09T06:53:40.682" v="57" actId="21"/>
          <ac:picMkLst>
            <pc:docMk/>
            <pc:sldMk cId="1981695804" sldId="264"/>
            <ac:picMk id="6" creationId="{9B12A52B-D4CD-46DB-91FD-D217920A5BA4}"/>
          </ac:picMkLst>
        </pc:picChg>
      </pc:sldChg>
      <pc:sldChg chg="addSp delSp modSp mod delAnim modAnim">
        <pc:chgData name="Dipika Dash" userId="8be2f5a922f9d7a7" providerId="LiveId" clId="{90D57581-17EE-4D7D-A3B7-1BD799DB7B92}" dt="2021-11-09T07:12:26.849" v="372"/>
        <pc:sldMkLst>
          <pc:docMk/>
          <pc:sldMk cId="2914406324" sldId="265"/>
        </pc:sldMkLst>
        <pc:spChg chg="del">
          <ac:chgData name="Dipika Dash" userId="8be2f5a922f9d7a7" providerId="LiveId" clId="{90D57581-17EE-4D7D-A3B7-1BD799DB7B92}" dt="2021-11-09T06:51:53.940" v="12" actId="21"/>
          <ac:spMkLst>
            <pc:docMk/>
            <pc:sldMk cId="2914406324" sldId="265"/>
            <ac:spMk id="7" creationId="{22D682BD-7BC4-4A94-BBA6-92F6D30B6877}"/>
          </ac:spMkLst>
        </pc:spChg>
        <pc:spChg chg="add mod">
          <ac:chgData name="Dipika Dash" userId="8be2f5a922f9d7a7" providerId="LiveId" clId="{90D57581-17EE-4D7D-A3B7-1BD799DB7B92}" dt="2021-11-09T07:09:43.101" v="323" actId="20577"/>
          <ac:spMkLst>
            <pc:docMk/>
            <pc:sldMk cId="2914406324" sldId="265"/>
            <ac:spMk id="10" creationId="{E6148FA8-5FCF-4EB9-96B9-822671675AC6}"/>
          </ac:spMkLst>
        </pc:spChg>
        <pc:spChg chg="add mod">
          <ac:chgData name="Dipika Dash" userId="8be2f5a922f9d7a7" providerId="LiveId" clId="{90D57581-17EE-4D7D-A3B7-1BD799DB7B92}" dt="2021-11-09T07:10:04.292" v="342" actId="20577"/>
          <ac:spMkLst>
            <pc:docMk/>
            <pc:sldMk cId="2914406324" sldId="265"/>
            <ac:spMk id="11" creationId="{9AC9CE43-1F1E-40B9-A5CC-E1B72015A651}"/>
          </ac:spMkLst>
        </pc:spChg>
        <pc:spChg chg="add mod">
          <ac:chgData name="Dipika Dash" userId="8be2f5a922f9d7a7" providerId="LiveId" clId="{90D57581-17EE-4D7D-A3B7-1BD799DB7B92}" dt="2021-11-09T07:10:18.913" v="358" actId="20577"/>
          <ac:spMkLst>
            <pc:docMk/>
            <pc:sldMk cId="2914406324" sldId="265"/>
            <ac:spMk id="12" creationId="{84EFE56D-F642-40A4-A53F-331D070B4C32}"/>
          </ac:spMkLst>
        </pc:spChg>
        <pc:picChg chg="add mod">
          <ac:chgData name="Dipika Dash" userId="8be2f5a922f9d7a7" providerId="LiveId" clId="{90D57581-17EE-4D7D-A3B7-1BD799DB7B92}" dt="2021-11-09T06:53:24.211" v="51" actId="1076"/>
          <ac:picMkLst>
            <pc:docMk/>
            <pc:sldMk cId="2914406324" sldId="265"/>
            <ac:picMk id="5" creationId="{F9F6E20E-3FDF-4CAF-B1EC-2316286600DE}"/>
          </ac:picMkLst>
        </pc:picChg>
        <pc:picChg chg="del mod">
          <ac:chgData name="Dipika Dash" userId="8be2f5a922f9d7a7" providerId="LiveId" clId="{90D57581-17EE-4D7D-A3B7-1BD799DB7B92}" dt="2021-11-09T06:51:29.961" v="5" actId="21"/>
          <ac:picMkLst>
            <pc:docMk/>
            <pc:sldMk cId="2914406324" sldId="265"/>
            <ac:picMk id="6" creationId="{B519D7C1-590D-4B10-AA28-B52EA680F307}"/>
          </ac:picMkLst>
        </pc:picChg>
        <pc:picChg chg="add mod">
          <ac:chgData name="Dipika Dash" userId="8be2f5a922f9d7a7" providerId="LiveId" clId="{90D57581-17EE-4D7D-A3B7-1BD799DB7B92}" dt="2021-11-09T06:53:37.584" v="56" actId="1076"/>
          <ac:picMkLst>
            <pc:docMk/>
            <pc:sldMk cId="2914406324" sldId="265"/>
            <ac:picMk id="8" creationId="{90A228C9-BE77-469F-816A-1E58CFF6FEEA}"/>
          </ac:picMkLst>
        </pc:picChg>
        <pc:picChg chg="add mod">
          <ac:chgData name="Dipika Dash" userId="8be2f5a922f9d7a7" providerId="LiveId" clId="{90D57581-17EE-4D7D-A3B7-1BD799DB7B92}" dt="2021-11-09T06:53:47.075" v="60" actId="1076"/>
          <ac:picMkLst>
            <pc:docMk/>
            <pc:sldMk cId="2914406324" sldId="265"/>
            <ac:picMk id="9" creationId="{E3613FA6-9FF8-45F5-B8E7-FAE0D0FF1BE8}"/>
          </ac:picMkLst>
        </pc:picChg>
      </pc:sldChg>
      <pc:sldChg chg="delSp del mod delAnim">
        <pc:chgData name="Dipika Dash" userId="8be2f5a922f9d7a7" providerId="LiveId" clId="{90D57581-17EE-4D7D-A3B7-1BD799DB7B92}" dt="2021-11-09T07:09:27.462" v="308" actId="47"/>
        <pc:sldMkLst>
          <pc:docMk/>
          <pc:sldMk cId="1548437477" sldId="266"/>
        </pc:sldMkLst>
        <pc:spChg chg="del">
          <ac:chgData name="Dipika Dash" userId="8be2f5a922f9d7a7" providerId="LiveId" clId="{90D57581-17EE-4D7D-A3B7-1BD799DB7B92}" dt="2021-11-09T07:00:01.652" v="74" actId="478"/>
          <ac:spMkLst>
            <pc:docMk/>
            <pc:sldMk cId="1548437477" sldId="266"/>
            <ac:spMk id="3" creationId="{3083B980-9442-4C16-BE0B-E2C45E935CE3}"/>
          </ac:spMkLst>
        </pc:spChg>
        <pc:picChg chg="del">
          <ac:chgData name="Dipika Dash" userId="8be2f5a922f9d7a7" providerId="LiveId" clId="{90D57581-17EE-4D7D-A3B7-1BD799DB7B92}" dt="2021-11-09T06:54:02.900" v="66" actId="21"/>
          <ac:picMkLst>
            <pc:docMk/>
            <pc:sldMk cId="1548437477" sldId="266"/>
            <ac:picMk id="2" creationId="{3EBD270C-BAAE-444A-8F40-5C1A0B2121C4}"/>
          </ac:picMkLst>
        </pc:picChg>
      </pc:sldChg>
      <pc:sldChg chg="delSp del mod delAnim">
        <pc:chgData name="Dipika Dash" userId="8be2f5a922f9d7a7" providerId="LiveId" clId="{90D57581-17EE-4D7D-A3B7-1BD799DB7B92}" dt="2021-11-09T07:09:25.647" v="307" actId="47"/>
        <pc:sldMkLst>
          <pc:docMk/>
          <pc:sldMk cId="3016398844" sldId="267"/>
        </pc:sldMkLst>
        <pc:spChg chg="del">
          <ac:chgData name="Dipika Dash" userId="8be2f5a922f9d7a7" providerId="LiveId" clId="{90D57581-17EE-4D7D-A3B7-1BD799DB7B92}" dt="2021-11-09T06:59:56.965" v="73" actId="478"/>
          <ac:spMkLst>
            <pc:docMk/>
            <pc:sldMk cId="3016398844" sldId="267"/>
            <ac:spMk id="4" creationId="{2C800913-B022-44E7-9CC5-EBE11ACD68CD}"/>
          </ac:spMkLst>
        </pc:spChg>
        <pc:picChg chg="del">
          <ac:chgData name="Dipika Dash" userId="8be2f5a922f9d7a7" providerId="LiveId" clId="{90D57581-17EE-4D7D-A3B7-1BD799DB7B92}" dt="2021-11-09T06:53:50.870" v="61" actId="21"/>
          <ac:picMkLst>
            <pc:docMk/>
            <pc:sldMk cId="3016398844" sldId="267"/>
            <ac:picMk id="3" creationId="{7205BB00-D050-4799-BA70-84B5E115C3A2}"/>
          </ac:picMkLst>
        </pc:picChg>
      </pc:sldChg>
      <pc:sldChg chg="modSp mod">
        <pc:chgData name="Dipika Dash" userId="8be2f5a922f9d7a7" providerId="LiveId" clId="{90D57581-17EE-4D7D-A3B7-1BD799DB7B92}" dt="2021-11-09T07:15:34.169" v="400" actId="20577"/>
        <pc:sldMkLst>
          <pc:docMk/>
          <pc:sldMk cId="281050736" sldId="268"/>
        </pc:sldMkLst>
        <pc:spChg chg="mod">
          <ac:chgData name="Dipika Dash" userId="8be2f5a922f9d7a7" providerId="LiveId" clId="{90D57581-17EE-4D7D-A3B7-1BD799DB7B92}" dt="2021-11-09T07:15:34.169" v="400" actId="20577"/>
          <ac:spMkLst>
            <pc:docMk/>
            <pc:sldMk cId="281050736" sldId="268"/>
            <ac:spMk id="6" creationId="{58666F86-588D-481F-BA8A-A2BAF20F52EB}"/>
          </ac:spMkLst>
        </pc:spChg>
      </pc:sldChg>
    </pc:docChg>
  </pc:docChgLst>
  <pc:docChgLst>
    <pc:chgData name="Dipika Dash" userId="8be2f5a922f9d7a7" providerId="LiveId" clId="{0A9D9C68-AC96-4DD8-969C-FB01FEE49450}"/>
    <pc:docChg chg="custSel delSld modSld">
      <pc:chgData name="Dipika Dash" userId="8be2f5a922f9d7a7" providerId="LiveId" clId="{0A9D9C68-AC96-4DD8-969C-FB01FEE49450}" dt="2021-11-24T05:40:30.089" v="39" actId="2696"/>
      <pc:docMkLst>
        <pc:docMk/>
      </pc:docMkLst>
      <pc:sldChg chg="modSp mod">
        <pc:chgData name="Dipika Dash" userId="8be2f5a922f9d7a7" providerId="LiveId" clId="{0A9D9C68-AC96-4DD8-969C-FB01FEE49450}" dt="2021-11-24T05:39:23.250" v="3" actId="20577"/>
        <pc:sldMkLst>
          <pc:docMk/>
          <pc:sldMk cId="2768799449" sldId="256"/>
        </pc:sldMkLst>
        <pc:spChg chg="mod">
          <ac:chgData name="Dipika Dash" userId="8be2f5a922f9d7a7" providerId="LiveId" clId="{0A9D9C68-AC96-4DD8-969C-FB01FEE49450}" dt="2021-11-24T05:39:23.250" v="3" actId="20577"/>
          <ac:spMkLst>
            <pc:docMk/>
            <pc:sldMk cId="2768799449" sldId="256"/>
            <ac:spMk id="7" creationId="{F0C685CD-ECB7-4DE8-B955-D848FA40E5F6}"/>
          </ac:spMkLst>
        </pc:spChg>
      </pc:sldChg>
      <pc:sldChg chg="delSp modSp mod delAnim">
        <pc:chgData name="Dipika Dash" userId="8be2f5a922f9d7a7" providerId="LiveId" clId="{0A9D9C68-AC96-4DD8-969C-FB01FEE49450}" dt="2021-11-24T05:39:38.281" v="10" actId="478"/>
        <pc:sldMkLst>
          <pc:docMk/>
          <pc:sldMk cId="873116934" sldId="259"/>
        </pc:sldMkLst>
        <pc:spChg chg="del mod">
          <ac:chgData name="Dipika Dash" userId="8be2f5a922f9d7a7" providerId="LiveId" clId="{0A9D9C68-AC96-4DD8-969C-FB01FEE49450}" dt="2021-11-24T05:39:38.281" v="10" actId="478"/>
          <ac:spMkLst>
            <pc:docMk/>
            <pc:sldMk cId="873116934" sldId="259"/>
            <ac:spMk id="6" creationId="{6DC52747-56C3-40E0-B7A7-5E3EE7B2668B}"/>
          </ac:spMkLst>
        </pc:spChg>
        <pc:spChg chg="del mod">
          <ac:chgData name="Dipika Dash" userId="8be2f5a922f9d7a7" providerId="LiveId" clId="{0A9D9C68-AC96-4DD8-969C-FB01FEE49450}" dt="2021-11-24T05:39:35.750" v="8" actId="478"/>
          <ac:spMkLst>
            <pc:docMk/>
            <pc:sldMk cId="873116934" sldId="259"/>
            <ac:spMk id="9" creationId="{8F93F809-AB7D-4C3E-B34B-03E5852E79A2}"/>
          </ac:spMkLst>
        </pc:spChg>
        <pc:spChg chg="del mod">
          <ac:chgData name="Dipika Dash" userId="8be2f5a922f9d7a7" providerId="LiveId" clId="{0A9D9C68-AC96-4DD8-969C-FB01FEE49450}" dt="2021-11-24T05:39:32.433" v="6" actId="478"/>
          <ac:spMkLst>
            <pc:docMk/>
            <pc:sldMk cId="873116934" sldId="259"/>
            <ac:spMk id="12" creationId="{D0BCF845-6A65-4BFE-A3CE-46695361D0E5}"/>
          </ac:spMkLst>
        </pc:spChg>
      </pc:sldChg>
      <pc:sldChg chg="delSp modSp mod delAnim">
        <pc:chgData name="Dipika Dash" userId="8be2f5a922f9d7a7" providerId="LiveId" clId="{0A9D9C68-AC96-4DD8-969C-FB01FEE49450}" dt="2021-11-24T05:40:03.186" v="26" actId="478"/>
        <pc:sldMkLst>
          <pc:docMk/>
          <pc:sldMk cId="3262388191" sldId="260"/>
        </pc:sldMkLst>
        <pc:spChg chg="del mod">
          <ac:chgData name="Dipika Dash" userId="8be2f5a922f9d7a7" providerId="LiveId" clId="{0A9D9C68-AC96-4DD8-969C-FB01FEE49450}" dt="2021-11-24T05:40:00.743" v="24" actId="478"/>
          <ac:spMkLst>
            <pc:docMk/>
            <pc:sldMk cId="3262388191" sldId="260"/>
            <ac:spMk id="2" creationId="{BD912F97-387E-47D7-90E5-975BF5D3886F}"/>
          </ac:spMkLst>
        </pc:spChg>
        <pc:spChg chg="del mod">
          <ac:chgData name="Dipika Dash" userId="8be2f5a922f9d7a7" providerId="LiveId" clId="{0A9D9C68-AC96-4DD8-969C-FB01FEE49450}" dt="2021-11-24T05:39:57.844" v="22" actId="478"/>
          <ac:spMkLst>
            <pc:docMk/>
            <pc:sldMk cId="3262388191" sldId="260"/>
            <ac:spMk id="12" creationId="{127DCCD5-9713-4AB6-840A-5A9997D11DBF}"/>
          </ac:spMkLst>
        </pc:spChg>
        <pc:spChg chg="del mod">
          <ac:chgData name="Dipika Dash" userId="8be2f5a922f9d7a7" providerId="LiveId" clId="{0A9D9C68-AC96-4DD8-969C-FB01FEE49450}" dt="2021-11-24T05:40:03.186" v="26" actId="478"/>
          <ac:spMkLst>
            <pc:docMk/>
            <pc:sldMk cId="3262388191" sldId="260"/>
            <ac:spMk id="13" creationId="{E6326BFE-F7D4-491B-A02A-3BD865F8A6BB}"/>
          </ac:spMkLst>
        </pc:spChg>
      </pc:sldChg>
      <pc:sldChg chg="delSp modSp mod delAnim">
        <pc:chgData name="Dipika Dash" userId="8be2f5a922f9d7a7" providerId="LiveId" clId="{0A9D9C68-AC96-4DD8-969C-FB01FEE49450}" dt="2021-11-24T05:40:16.883" v="34" actId="478"/>
        <pc:sldMkLst>
          <pc:docMk/>
          <pc:sldMk cId="2335088806" sldId="261"/>
        </pc:sldMkLst>
        <pc:spChg chg="del mod">
          <ac:chgData name="Dipika Dash" userId="8be2f5a922f9d7a7" providerId="LiveId" clId="{0A9D9C68-AC96-4DD8-969C-FB01FEE49450}" dt="2021-11-24T05:40:08.930" v="28" actId="478"/>
          <ac:spMkLst>
            <pc:docMk/>
            <pc:sldMk cId="2335088806" sldId="261"/>
            <ac:spMk id="35" creationId="{BC4533BD-FD08-44B2-8342-03868D766408}"/>
          </ac:spMkLst>
        </pc:spChg>
        <pc:spChg chg="del mod">
          <ac:chgData name="Dipika Dash" userId="8be2f5a922f9d7a7" providerId="LiveId" clId="{0A9D9C68-AC96-4DD8-969C-FB01FEE49450}" dt="2021-11-24T05:40:11.880" v="30" actId="478"/>
          <ac:spMkLst>
            <pc:docMk/>
            <pc:sldMk cId="2335088806" sldId="261"/>
            <ac:spMk id="36" creationId="{A6251DCA-EC4F-4339-AEA4-D5890A24A0AD}"/>
          </ac:spMkLst>
        </pc:spChg>
        <pc:spChg chg="del mod">
          <ac:chgData name="Dipika Dash" userId="8be2f5a922f9d7a7" providerId="LiveId" clId="{0A9D9C68-AC96-4DD8-969C-FB01FEE49450}" dt="2021-11-24T05:40:14.322" v="32" actId="478"/>
          <ac:spMkLst>
            <pc:docMk/>
            <pc:sldMk cId="2335088806" sldId="261"/>
            <ac:spMk id="37" creationId="{8C0A37DE-02F5-4FE7-8B12-E0BFED953252}"/>
          </ac:spMkLst>
        </pc:spChg>
        <pc:spChg chg="del mod">
          <ac:chgData name="Dipika Dash" userId="8be2f5a922f9d7a7" providerId="LiveId" clId="{0A9D9C68-AC96-4DD8-969C-FB01FEE49450}" dt="2021-11-24T05:40:16.883" v="34" actId="478"/>
          <ac:spMkLst>
            <pc:docMk/>
            <pc:sldMk cId="2335088806" sldId="261"/>
            <ac:spMk id="38" creationId="{EB0344C9-BA33-42B1-B718-04F391B97581}"/>
          </ac:spMkLst>
        </pc:spChg>
      </pc:sldChg>
      <pc:sldChg chg="delSp modSp mod delAnim">
        <pc:chgData name="Dipika Dash" userId="8be2f5a922f9d7a7" providerId="LiveId" clId="{0A9D9C68-AC96-4DD8-969C-FB01FEE49450}" dt="2021-11-24T05:40:24.078" v="38" actId="478"/>
        <pc:sldMkLst>
          <pc:docMk/>
          <pc:sldMk cId="1280926112" sldId="262"/>
        </pc:sldMkLst>
        <pc:spChg chg="del mod">
          <ac:chgData name="Dipika Dash" userId="8be2f5a922f9d7a7" providerId="LiveId" clId="{0A9D9C68-AC96-4DD8-969C-FB01FEE49450}" dt="2021-11-24T05:40:21.829" v="36" actId="478"/>
          <ac:spMkLst>
            <pc:docMk/>
            <pc:sldMk cId="1280926112" sldId="262"/>
            <ac:spMk id="14" creationId="{CDECB07D-22EE-4506-BB81-DFA61666652D}"/>
          </ac:spMkLst>
        </pc:spChg>
        <pc:spChg chg="del mod">
          <ac:chgData name="Dipika Dash" userId="8be2f5a922f9d7a7" providerId="LiveId" clId="{0A9D9C68-AC96-4DD8-969C-FB01FEE49450}" dt="2021-11-24T05:40:24.078" v="38" actId="478"/>
          <ac:spMkLst>
            <pc:docMk/>
            <pc:sldMk cId="1280926112" sldId="262"/>
            <ac:spMk id="15" creationId="{E9BBEDF6-1D1A-4E10-AF85-7898FD28E954}"/>
          </ac:spMkLst>
        </pc:spChg>
      </pc:sldChg>
      <pc:sldChg chg="delSp modSp mod delAnim">
        <pc:chgData name="Dipika Dash" userId="8be2f5a922f9d7a7" providerId="LiveId" clId="{0A9D9C68-AC96-4DD8-969C-FB01FEE49450}" dt="2021-11-24T05:39:52.682" v="20" actId="478"/>
        <pc:sldMkLst>
          <pc:docMk/>
          <pc:sldMk cId="2914406324" sldId="265"/>
        </pc:sldMkLst>
        <pc:spChg chg="del mod">
          <ac:chgData name="Dipika Dash" userId="8be2f5a922f9d7a7" providerId="LiveId" clId="{0A9D9C68-AC96-4DD8-969C-FB01FEE49450}" dt="2021-11-24T05:39:42.025" v="12" actId="478"/>
          <ac:spMkLst>
            <pc:docMk/>
            <pc:sldMk cId="2914406324" sldId="265"/>
            <ac:spMk id="10" creationId="{E6148FA8-5FCF-4EB9-96B9-822671675AC6}"/>
          </ac:spMkLst>
        </pc:spChg>
        <pc:spChg chg="del mod">
          <ac:chgData name="Dipika Dash" userId="8be2f5a922f9d7a7" providerId="LiveId" clId="{0A9D9C68-AC96-4DD8-969C-FB01FEE49450}" dt="2021-11-24T05:39:44.581" v="14" actId="478"/>
          <ac:spMkLst>
            <pc:docMk/>
            <pc:sldMk cId="2914406324" sldId="265"/>
            <ac:spMk id="11" creationId="{9AC9CE43-1F1E-40B9-A5CC-E1B72015A651}"/>
          </ac:spMkLst>
        </pc:spChg>
        <pc:spChg chg="del mod">
          <ac:chgData name="Dipika Dash" userId="8be2f5a922f9d7a7" providerId="LiveId" clId="{0A9D9C68-AC96-4DD8-969C-FB01FEE49450}" dt="2021-11-24T05:39:52.682" v="20" actId="478"/>
          <ac:spMkLst>
            <pc:docMk/>
            <pc:sldMk cId="2914406324" sldId="265"/>
            <ac:spMk id="12" creationId="{84EFE56D-F642-40A4-A53F-331D070B4C32}"/>
          </ac:spMkLst>
        </pc:spChg>
      </pc:sldChg>
      <pc:sldChg chg="del">
        <pc:chgData name="Dipika Dash" userId="8be2f5a922f9d7a7" providerId="LiveId" clId="{0A9D9C68-AC96-4DD8-969C-FB01FEE49450}" dt="2021-11-24T05:40:30.089" v="39" actId="2696"/>
        <pc:sldMkLst>
          <pc:docMk/>
          <pc:sldMk cId="281050736" sldId="268"/>
        </pc:sldMkLst>
      </pc:sldChg>
    </pc:docChg>
  </pc:docChgLst>
  <pc:docChgLst>
    <pc:chgData name="Dipika Dash" userId="8be2f5a922f9d7a7" providerId="LiveId" clId="{BCC34057-0C8D-41B8-9D34-20965739597B}"/>
    <pc:docChg chg="custSel addSld modSld">
      <pc:chgData name="Dipika Dash" userId="8be2f5a922f9d7a7" providerId="LiveId" clId="{BCC34057-0C8D-41B8-9D34-20965739597B}" dt="2021-11-05T05:59:15.653" v="22"/>
      <pc:docMkLst>
        <pc:docMk/>
      </pc:docMkLst>
      <pc:sldChg chg="addSp modSp">
        <pc:chgData name="Dipika Dash" userId="8be2f5a922f9d7a7" providerId="LiveId" clId="{BCC34057-0C8D-41B8-9D34-20965739597B}" dt="2021-11-05T05:59:15.653" v="22"/>
        <pc:sldMkLst>
          <pc:docMk/>
          <pc:sldMk cId="362190335" sldId="263"/>
        </pc:sldMkLst>
        <pc:picChg chg="add mod">
          <ac:chgData name="Dipika Dash" userId="8be2f5a922f9d7a7" providerId="LiveId" clId="{BCC34057-0C8D-41B8-9D34-20965739597B}" dt="2021-11-05T05:59:15.653" v="22"/>
          <ac:picMkLst>
            <pc:docMk/>
            <pc:sldMk cId="362190335" sldId="263"/>
            <ac:picMk id="4" creationId="{229A7DD8-8669-4B65-883B-5D8C0906B998}"/>
          </ac:picMkLst>
        </pc:picChg>
      </pc:sldChg>
      <pc:sldChg chg="addSp modSp">
        <pc:chgData name="Dipika Dash" userId="8be2f5a922f9d7a7" providerId="LiveId" clId="{BCC34057-0C8D-41B8-9D34-20965739597B}" dt="2021-11-05T05:59:12.760" v="21"/>
        <pc:sldMkLst>
          <pc:docMk/>
          <pc:sldMk cId="1548437477" sldId="266"/>
        </pc:sldMkLst>
        <pc:picChg chg="add mod">
          <ac:chgData name="Dipika Dash" userId="8be2f5a922f9d7a7" providerId="LiveId" clId="{BCC34057-0C8D-41B8-9D34-20965739597B}" dt="2021-11-05T05:59:12.760" v="21"/>
          <ac:picMkLst>
            <pc:docMk/>
            <pc:sldMk cId="1548437477" sldId="266"/>
            <ac:picMk id="6" creationId="{9908848A-32F7-43D8-9DAE-E10D7EC55E1B}"/>
          </ac:picMkLst>
        </pc:picChg>
      </pc:sldChg>
      <pc:sldChg chg="addSp delSp modSp new mod">
        <pc:chgData name="Dipika Dash" userId="8be2f5a922f9d7a7" providerId="LiveId" clId="{BCC34057-0C8D-41B8-9D34-20965739597B}" dt="2021-11-05T05:59:09.321" v="20"/>
        <pc:sldMkLst>
          <pc:docMk/>
          <pc:sldMk cId="3016398844" sldId="267"/>
        </pc:sldMkLst>
        <pc:spChg chg="del mod">
          <ac:chgData name="Dipika Dash" userId="8be2f5a922f9d7a7" providerId="LiveId" clId="{BCC34057-0C8D-41B8-9D34-20965739597B}" dt="2021-11-05T05:58:06.941" v="2" actId="478"/>
          <ac:spMkLst>
            <pc:docMk/>
            <pc:sldMk cId="3016398844" sldId="267"/>
            <ac:spMk id="2" creationId="{69E360F1-2DA3-41D3-9CC2-62873FAAF0D7}"/>
          </ac:spMkLst>
        </pc:spChg>
        <pc:spChg chg="del mod">
          <ac:chgData name="Dipika Dash" userId="8be2f5a922f9d7a7" providerId="LiveId" clId="{BCC34057-0C8D-41B8-9D34-20965739597B}" dt="2021-11-05T05:58:10.351" v="4" actId="478"/>
          <ac:spMkLst>
            <pc:docMk/>
            <pc:sldMk cId="3016398844" sldId="267"/>
            <ac:spMk id="3" creationId="{924F82A7-0090-4BF5-8883-3786CF4C6F42}"/>
          </ac:spMkLst>
        </pc:spChg>
        <pc:picChg chg="add mod modCrop">
          <ac:chgData name="Dipika Dash" userId="8be2f5a922f9d7a7" providerId="LiveId" clId="{BCC34057-0C8D-41B8-9D34-20965739597B}" dt="2021-11-05T05:58:57.468" v="19" actId="1440"/>
          <ac:picMkLst>
            <pc:docMk/>
            <pc:sldMk cId="3016398844" sldId="267"/>
            <ac:picMk id="5" creationId="{3C3398CC-7919-4B05-9ECF-1BF777CAB9AB}"/>
          </ac:picMkLst>
        </pc:picChg>
        <pc:picChg chg="add mod">
          <ac:chgData name="Dipika Dash" userId="8be2f5a922f9d7a7" providerId="LiveId" clId="{BCC34057-0C8D-41B8-9D34-20965739597B}" dt="2021-11-05T05:59:09.321" v="20"/>
          <ac:picMkLst>
            <pc:docMk/>
            <pc:sldMk cId="3016398844" sldId="267"/>
            <ac:picMk id="6" creationId="{B73C1BC6-24CA-4EDF-89FD-3752449D9576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5.6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24575,'0'7'0,"0"7"0,0 9 0,0 6 0,0-2-8191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3.6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4.89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0 24575,'0'6'0,"0"9"0,0 7 0,0 7 0,0 4 0,0 3 0,0 2 0,0-6-8191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6.335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24575,'0'7'0,"0"7"0,0 9 0,0-1-8191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5:01.512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30 0 24575,'0'6'0,"0"9"0,0 8 0,-7 6 0,-1 4 0,0 4 0,1 0 0,9-5 0,4-14 0,6-11 0,2-6 0,-1-9 0,-4-11 0,-2-7 0,-4-6 0,-1-3 0,-1 3-8191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5:06.26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4 147 24575,'-1'66'0,"-1"-33"0,2-1 0,4 42 0,3-59 0,1-18 0,6-27 0,-1-25 0,-8 37 0,0 0 0,-2 0 0,1 0 0,-2 0 0,-1-1 0,0 1 0,-1 0 0,-4-28 0,-8-14-1365,7 33-5461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6.781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 24575,'0'6'0,"0"9"0,0 7 0,0 7 0,0 5 0,0 2 0,0 2 0,0 1 0,0-7-8191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38.73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2 1 24575,'-1'44'0,"1"54"0,1-91 0,0-1 0,0 1 0,0 0 0,1-1 0,0 1 0,0-1 0,0 1 0,1-1 0,0 0 0,1 0 0,3 6 0,-6-11 0,-1-1 0,1 1 0,-1 0 0,0-1 0,1 1 0,-1-1 0,1 1 0,0-1 0,-1 1 0,1-1 0,-1 1 0,1-1 0,0 0 0,-1 1 0,1-1 0,0 0 0,0 0 0,-1 1 0,1-1 0,0 0 0,-1 0 0,1 0 0,0 0 0,0 0 0,-1 0 0,1 0 0,0 0 0,0 0 0,-1 0 0,1-1 0,0 1 0,-1 0 0,1 0 0,1-1 0,0-1 0,0 0 0,0 1 0,0-1 0,0 0 0,0 0 0,0-1 0,-1 1 0,1 0 0,1-5 0,22-58 0,-23 61-54,-1-1-1,0 0 0,0 0 1,0 1-1,0-1 1,-1 0-1,0 0 0,0 0 1,-1 0-1,1 0 1,-1 1-1,0-1 0,0 0 1,0 0-1,-1 1 0,0-1 1,0 1-1,0-1 1,0 1-1,-1 0 0,0 0 1,1 0-1,-2 0 1,-4-5-1,-15-7-6771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0.397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 7 24575,'6'0'0,"2"-6"0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3.022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15 1 24575,'0'6'0,"0"9"0,0 7 0,0 7 0,0 5 0,-6 2 0,-2-4-8191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7.270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74 234 24575,'1'14'0,"0"-1"0,1 1 0,5 19 0,-7-28 0,1-1 0,1 0 0,-1 1 0,0-1 0,1 0 0,0 0 0,0 0 0,0 0 0,1 0 0,-1-1 0,1 1 0,0-1 0,0 0 0,0 1 0,1-1 0,-1-1 0,1 1 0,6 4 0,-9-7 0,0 0 0,0 1 0,0-1 0,0 0 0,-1 0 0,1 1 0,0-1 0,0 0 0,0 0 0,0 0 0,0 0 0,0 0 0,0-1 0,0 1 0,0 0 0,0 0 0,0-1 0,0 1 0,0 0 0,0-1 0,0 1 0,0-1 0,-1 1 0,1-1 0,0 0 0,1 0 0,13-28 0,-6-37 0,-9 64 0,1-17 0,0 0 0,-1 0 0,-1 0 0,-1 0 0,-1 0 0,-6-22 0,7 33 0,-1 0 0,0 1 0,-1-1 0,0 1 0,0 0 0,0 0 0,-1 0 0,0 1 0,0 0 0,-1 0 0,0 0 0,0 1 0,0-1 0,-1 2 0,1-1 0,-15-7 0,19 11 0,0 0 0,0 0 0,0 0 0,0 0 0,0 0 0,-1 0 0,1 0 0,0 1 0,-1-1 0,1 1 0,0 0 0,-1 0 0,1 0 0,0 0 0,-1 0 0,1 0 0,0 0 0,-1 1 0,1 0 0,-3 0 0,3 0 0,1 1 0,-1-1 0,0 0 0,1 1 0,-1-1 0,1 1 0,0 0 0,-1 0 0,1-1 0,0 1 0,0 0 0,0 0 0,0 0 0,0 0 0,1 0 0,-1 0 0,0 4 0,0 3 0,-1 1 0,2 0 0,0 0 0,0 0 0,0 0 0,2-1 0,-1 1 0,4 11 0,-2-11-273,0 0 0,0-1 0,1 0 0,6 10 0,4 2-6553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48.405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28 24575,'6'0'0,"9"-6"0,7-2 0,7 0 0,-8 2 0,-8 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1.586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1 24575,'0'6'0,"0"9"0,0 7 0,0 7 0,0 4 0,0 4 0,0 1 0,0-6-8191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05T05:34:52.779"/>
    </inkml:context>
    <inkml:brush xml:id="br0">
      <inkml:brushProperty name="width" value="0.05" units="cm"/>
      <inkml:brushProperty name="height" value="0.05" units="cm"/>
      <inkml:brushProperty name="color" value="#F8F8F8"/>
    </inkml:brush>
  </inkml:definitions>
  <inkml:trace contextRef="#ctx0" brushRef="#br0">0 0 24575,'0'6'0,"0"9"0,0 7 0,0 7 0,0 4 0,0-3-8191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F101-983C-4361-B096-55917596A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7C6CF-444B-4B66-A483-6D9ED982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0EDF-8B84-4B57-98FE-251ECDFB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F6E23-33F8-4196-AF14-6D8DAA0E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10BE4-9227-4B1A-895E-69211C22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960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F2F88-C18D-4A1B-B90A-4C388372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04A49-5BBE-4C00-BFB8-D7113398A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5B15-883B-4B4C-A213-3F7A78B1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3BEF-9925-416E-9538-007A6DE1E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85F5C-3F79-45C4-B131-48157F67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204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52A9-2055-4C03-BB17-4F2E7EBA7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7D15-7584-4A42-8772-A9BF76A09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9936-027E-4576-B3B2-AEFB4EECF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EA638-8912-4ED6-B801-F2196049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7B9C6-835B-4EBB-B751-5905B8E6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19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FE36B-5721-44BA-B49E-DDAD7D82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2C07-AF2C-4794-BE97-FB5E045F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D3EF7-7EEF-4AE5-B2BD-22C63FECE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88E73-F008-4EF0-8FFE-CB746FC8E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436D5-0F5C-4E8D-910E-F884CE17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41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F47FA-E4CB-4568-8FF4-B1528A58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A0AD3-8CD3-42FA-AD9D-F2CAB6727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9F89-8086-4037-935D-94A3EC203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AB46-2A49-4EC2-A108-F0ABDA8D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1464-480B-42C0-8A31-6B344B9E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820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9BAE-CEEE-4F87-9B43-9EBE32E5F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60A49-FB96-453D-9260-9D282969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A51BD-E621-444F-A1F5-C4E45C5DF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BB24B-5D8D-4F8C-B181-B31CA7C9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3EEA-E737-4722-9622-8207AB32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BEA8D-C0FA-4E36-8E2D-7E32B420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06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E63B-44DA-409B-9B56-A0A9C8F9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375D6-8471-4807-B6EA-3C0EB74DA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9BA5FF-7E35-4B1E-B734-60B17BF98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C5921-3E34-4EA0-B528-76D4AE5049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27CDC-88CC-493F-8CFC-768784553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40CB0-27E6-4943-AD10-CC552E0F3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35D357-C9D2-4A61-811B-2C9BDFA11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1BFB1C-1188-4302-B101-DCF3FB76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53D52-ABAB-466D-836A-705B9F13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1D82A-B62E-4B45-A5EE-01B90669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64696-15FE-4B28-81C9-92B7F8DB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6C276-6921-471B-9951-A089F3BE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148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3CE48-340A-4A92-A496-0B36F6EE0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CFB6D-483D-4BF6-8532-546631E9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82E1-B6F0-47AE-B8EE-85037F28B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476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582-49FF-485C-BFFE-5186490EF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0B2A-DB3B-4DBF-BA48-775F59C20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AFF19-568D-4A0E-BAB4-C9D2E0D78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2B5A3-3ACB-465A-B964-7FB5289EB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8A534-D82B-4AE6-895F-4F591076E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9F5B3-56D6-40F7-A3F2-B431DA36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384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97516-DFEB-4FA6-938D-090AA034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7D9798-DA49-4534-8470-FEA49A871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9CD3F-FC55-4F8E-9002-0194ADB13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7D5E3-3301-41EA-A9B2-39A6C5E7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B4F1F-7647-4415-96E5-569A7678C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0B1E07-5910-40A7-A11B-937B04C9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6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EE321-48A0-445B-8571-09F1DD616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7F1A1-6F9F-42FA-9C4A-6A331F08F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7FCAE-39F7-4790-B5F6-3B2165129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5B57-93D2-488E-BA77-D3E45A78F1DB}" type="datetimeFigureOut">
              <a:rPr lang="en-IN" smtClean="0"/>
              <a:t>24-11-2021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AFAB-917D-479A-B127-A5411A5AA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3D0A3-AC99-4B39-8F8C-A571EC78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7DFE-4619-4282-BAC3-20B61224958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6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21" Type="http://schemas.openxmlformats.org/officeDocument/2006/relationships/customXml" Target="../ink/ink9.xml"/><Relationship Id="rId34" Type="http://schemas.openxmlformats.org/officeDocument/2006/relationships/image" Target="../media/image13.gif"/><Relationship Id="rId7" Type="http://schemas.openxmlformats.org/officeDocument/2006/relationships/customXml" Target="../ink/ink2.xml"/><Relationship Id="rId12" Type="http://schemas.openxmlformats.org/officeDocument/2006/relationships/image" Target="../media/image15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image" Target="../media/image1.png"/><Relationship Id="rId2" Type="http://schemas.openxmlformats.org/officeDocument/2006/relationships/customXml" Target="../ink/ink1.xml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4.xml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37" Type="http://schemas.openxmlformats.org/officeDocument/2006/relationships/image" Target="../media/image16.gif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3.png"/><Relationship Id="rId36" Type="http://schemas.openxmlformats.org/officeDocument/2006/relationships/image" Target="../media/image15.gif"/><Relationship Id="rId10" Type="http://schemas.openxmlformats.org/officeDocument/2006/relationships/image" Target="../media/image14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9" Type="http://schemas.openxmlformats.org/officeDocument/2006/relationships/customXml" Target="../ink/ink3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openxmlformats.org/officeDocument/2006/relationships/customXml" Target="../ink/ink12.xml"/><Relationship Id="rId30" Type="http://schemas.openxmlformats.org/officeDocument/2006/relationships/image" Target="../media/image24.png"/><Relationship Id="rId35" Type="http://schemas.openxmlformats.org/officeDocument/2006/relationships/image" Target="../media/image14.gif"/><Relationship Id="rId8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91AC45-637F-48DF-AAD3-66BFFC1150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9242323" y="0"/>
            <a:ext cx="2949677" cy="1710813"/>
          </a:xfrm>
          <a:prstGeom prst="rect">
            <a:avLst/>
          </a:prstGeom>
        </p:spPr>
      </p:pic>
      <p:pic>
        <p:nvPicPr>
          <p:cNvPr id="5" name="Picture 4" descr="maxresdefault.jpg">
            <a:extLst>
              <a:ext uri="{FF2B5EF4-FFF2-40B4-BE49-F238E27FC236}">
                <a16:creationId xmlns:a16="http://schemas.microsoft.com/office/drawing/2014/main" id="{31E3970B-7430-457C-9B94-DB8C9CB7D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73" y="288878"/>
            <a:ext cx="6944436" cy="542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oogle Shape;54;p13">
            <a:extLst>
              <a:ext uri="{FF2B5EF4-FFF2-40B4-BE49-F238E27FC236}">
                <a16:creationId xmlns:a16="http://schemas.microsoft.com/office/drawing/2014/main" id="{5A5C9092-B8B5-48DD-B987-C03A267F1B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63539"/>
            <a:ext cx="12192000" cy="13944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C685CD-ECB7-4DE8-B955-D848FA40E5F6}"/>
              </a:ext>
            </a:extLst>
          </p:cNvPr>
          <p:cNvSpPr txBox="1"/>
          <p:nvPr/>
        </p:nvSpPr>
        <p:spPr>
          <a:xfrm>
            <a:off x="8096287" y="2305615"/>
            <a:ext cx="32600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CLASS: NURSERY</a:t>
            </a:r>
          </a:p>
          <a:p>
            <a:endParaRPr lang="en-US" sz="2000" b="1" dirty="0"/>
          </a:p>
          <a:p>
            <a:r>
              <a:rPr lang="en-US" sz="2000" b="1" dirty="0"/>
              <a:t>DATE:25-11-21</a:t>
            </a:r>
          </a:p>
          <a:p>
            <a:endParaRPr lang="en-US" sz="2000" b="1" dirty="0"/>
          </a:p>
          <a:p>
            <a:r>
              <a:rPr lang="en-US" sz="2000" b="1" dirty="0"/>
              <a:t>SUBJECT:CONVERSATION</a:t>
            </a:r>
          </a:p>
          <a:p>
            <a:endParaRPr lang="en-US" sz="2000" b="1" dirty="0"/>
          </a:p>
          <a:p>
            <a:r>
              <a:rPr lang="en-US" sz="2000" b="1" dirty="0"/>
              <a:t>TOPIC: ACTION WORDS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768799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33ECDF-D148-4784-844C-249CE45960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181326" y="0"/>
            <a:ext cx="2010674" cy="11661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BCE5E9-CAD3-4F3C-ACE9-2B1219DDF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2" y="304027"/>
            <a:ext cx="3579917" cy="2757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22316-0743-488A-BFCB-ECE9CF22B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077" y="2747502"/>
            <a:ext cx="2456298" cy="2456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2DB15B-B4F3-4019-A112-1D77D3ADE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13" y="304027"/>
            <a:ext cx="3022269" cy="30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403D87-08E6-48D4-B7CB-DC7083DD80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86962" y="1"/>
            <a:ext cx="1805038" cy="1046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F6E20E-3FDF-4CAF-B1EC-231628660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35" y="523462"/>
            <a:ext cx="3458817" cy="3454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A228C9-BE77-469F-816A-1E58CFF6F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183" y="1046923"/>
            <a:ext cx="2587486" cy="2587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613FA6-9FF8-45F5-B8E7-FAE0D0FF1B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5" y="3978172"/>
            <a:ext cx="2252869" cy="260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63771D-823B-4037-A9DB-B595F8FB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455509" y="0"/>
            <a:ext cx="1736491" cy="1007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603A90-90F2-4787-98F0-47464557B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7" y="503582"/>
            <a:ext cx="3313872" cy="33138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A1DC33-7AA1-42F7-8FFB-76DE4D4C9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36" y="825802"/>
            <a:ext cx="3348002" cy="2603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20AD97-205E-46B3-A348-FEACE8165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83" y="3817454"/>
            <a:ext cx="4198560" cy="23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8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96FD5-6868-427B-9C02-CAEB66CF5856}"/>
                  </a:ext>
                </a:extLst>
              </p14:cNvPr>
              <p14:cNvContentPartPr/>
              <p14:nvPr/>
            </p14:nvContentPartPr>
            <p14:xfrm>
              <a:off x="3445101" y="4332850"/>
              <a:ext cx="36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96FD5-6868-427B-9C02-CAEB66CF58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6101" y="4323850"/>
                <a:ext cx="18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64A0457-14A5-4DCE-861E-69681043E212}"/>
                  </a:ext>
                </a:extLst>
              </p14:cNvPr>
              <p14:cNvContentPartPr/>
              <p14:nvPr/>
            </p14:nvContentPartPr>
            <p14:xfrm>
              <a:off x="3657501" y="4531570"/>
              <a:ext cx="360" cy="90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64A0457-14A5-4DCE-861E-69681043E2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8501" y="4522930"/>
                <a:ext cx="18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B08CF2-F2BA-47A9-B63D-362CB707249D}"/>
                  </a:ext>
                </a:extLst>
              </p14:cNvPr>
              <p14:cNvContentPartPr/>
              <p14:nvPr/>
            </p14:nvContentPartPr>
            <p14:xfrm>
              <a:off x="3537621" y="4783570"/>
              <a:ext cx="38160" cy="84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B08CF2-F2BA-47A9-B63D-362CB70724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8981" y="4774930"/>
                <a:ext cx="558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6CA6CCD-5F58-4B8A-897F-1BD49867165F}"/>
              </a:ext>
            </a:extLst>
          </p:cNvPr>
          <p:cNvGrpSpPr/>
          <p:nvPr/>
        </p:nvGrpSpPr>
        <p:grpSpPr>
          <a:xfrm>
            <a:off x="3604221" y="4529410"/>
            <a:ext cx="66240" cy="65160"/>
            <a:chOff x="3604221" y="4529410"/>
            <a:chExt cx="66240" cy="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31587B-AC36-4BC0-A3F2-69309C6AFBDF}"/>
                    </a:ext>
                  </a:extLst>
                </p14:cNvPr>
                <p14:cNvContentPartPr/>
                <p14:nvPr/>
              </p14:nvContentPartPr>
              <p14:xfrm>
                <a:off x="3604221" y="4529410"/>
                <a:ext cx="5400" cy="2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31587B-AC36-4BC0-A3F2-69309C6AFB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95581" y="4520770"/>
                  <a:ext cx="23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F00106E-3F00-48FF-AF60-44FD6FB42996}"/>
                    </a:ext>
                  </a:extLst>
                </p14:cNvPr>
                <p14:cNvContentPartPr/>
                <p14:nvPr/>
              </p14:nvContentPartPr>
              <p14:xfrm>
                <a:off x="3665061" y="4531570"/>
                <a:ext cx="5400" cy="63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F00106E-3F00-48FF-AF60-44FD6FB429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56421" y="4522930"/>
                  <a:ext cx="230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F3BE-832A-4C5E-83B8-0015CC831C23}"/>
              </a:ext>
            </a:extLst>
          </p:cNvPr>
          <p:cNvGrpSpPr/>
          <p:nvPr/>
        </p:nvGrpSpPr>
        <p:grpSpPr>
          <a:xfrm>
            <a:off x="3392541" y="4262290"/>
            <a:ext cx="81000" cy="138240"/>
            <a:chOff x="3392541" y="4262290"/>
            <a:chExt cx="8100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A6CA91-2F28-4781-9181-50A1B2F47B0B}"/>
                    </a:ext>
                  </a:extLst>
                </p14:cNvPr>
                <p14:cNvContentPartPr/>
                <p14:nvPr/>
              </p14:nvContentPartPr>
              <p14:xfrm>
                <a:off x="3405501" y="4262290"/>
                <a:ext cx="6804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A6CA91-2F28-4781-9181-50A1B2F47B0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396861" y="4253650"/>
                  <a:ext cx="85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971A861-EE00-4B83-98AA-4B6843B04F19}"/>
                    </a:ext>
                  </a:extLst>
                </p14:cNvPr>
                <p14:cNvContentPartPr/>
                <p14:nvPr/>
              </p14:nvContentPartPr>
              <p14:xfrm>
                <a:off x="3392541" y="4283170"/>
                <a:ext cx="3852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971A861-EE00-4B83-98AA-4B6843B04F1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83541" y="4274170"/>
                  <a:ext cx="5616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2CD1E06-5DB0-4986-8426-B81C5D5B92E8}"/>
                  </a:ext>
                </a:extLst>
              </p14:cNvPr>
              <p14:cNvContentPartPr/>
              <p14:nvPr/>
            </p14:nvContentPartPr>
            <p14:xfrm>
              <a:off x="3856221" y="4982290"/>
              <a:ext cx="360" cy="76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2CD1E06-5DB0-4986-8426-B81C5D5B92E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47221" y="4973650"/>
                <a:ext cx="180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92FD192-EBEA-470A-955B-C2ED75EA468C}"/>
                  </a:ext>
                </a:extLst>
              </p14:cNvPr>
              <p14:cNvContentPartPr/>
              <p14:nvPr/>
            </p14:nvContentPartPr>
            <p14:xfrm>
              <a:off x="3697101" y="4916410"/>
              <a:ext cx="360" cy="4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92FD192-EBEA-470A-955B-C2ED75EA46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88101" y="4907410"/>
                <a:ext cx="1800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D162CF0-2877-4320-AD9C-C02BF3319E27}"/>
              </a:ext>
            </a:extLst>
          </p:cNvPr>
          <p:cNvGrpSpPr/>
          <p:nvPr/>
        </p:nvGrpSpPr>
        <p:grpSpPr>
          <a:xfrm>
            <a:off x="3511701" y="4797250"/>
            <a:ext cx="26640" cy="92880"/>
            <a:chOff x="3511701" y="4797250"/>
            <a:chExt cx="26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ADC3E3-B8B5-4643-BF06-8EF71EDC9C52}"/>
                    </a:ext>
                  </a:extLst>
                </p14:cNvPr>
                <p14:cNvContentPartPr/>
                <p14:nvPr/>
              </p14:nvContentPartPr>
              <p14:xfrm>
                <a:off x="3511701" y="4889770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ADC3E3-B8B5-4643-BF06-8EF71EDC9C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02701" y="48807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8CDD31-CE0A-4F3A-A6AB-45E251461532}"/>
                    </a:ext>
                  </a:extLst>
                </p14:cNvPr>
                <p14:cNvContentPartPr/>
                <p14:nvPr/>
              </p14:nvContentPartPr>
              <p14:xfrm>
                <a:off x="3537981" y="4797250"/>
                <a:ext cx="36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8CDD31-CE0A-4F3A-A6AB-45E2514615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9341" y="4788250"/>
                  <a:ext cx="18000" cy="9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8CB7AC-730B-4D6A-8ADF-711F4072979E}"/>
                  </a:ext>
                </a:extLst>
              </p14:cNvPr>
              <p14:cNvContentPartPr/>
              <p14:nvPr/>
            </p14:nvContentPartPr>
            <p14:xfrm>
              <a:off x="4002021" y="4929370"/>
              <a:ext cx="360" cy="2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8CB7AC-730B-4D6A-8ADF-711F4072979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93021" y="4920370"/>
                <a:ext cx="18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A220B86-A846-4EE3-B7A4-919C5144A162}"/>
                  </a:ext>
                </a:extLst>
              </p14:cNvPr>
              <p14:cNvContentPartPr/>
              <p14:nvPr/>
            </p14:nvContentPartPr>
            <p14:xfrm>
              <a:off x="3183021" y="4094530"/>
              <a:ext cx="24840" cy="86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A220B86-A846-4EE3-B7A4-919C5144A16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74021" y="4085530"/>
                <a:ext cx="42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C2AE7B9-B14A-4DFA-BC7B-889EC914F02E}"/>
                  </a:ext>
                </a:extLst>
              </p14:cNvPr>
              <p14:cNvContentPartPr/>
              <p14:nvPr/>
            </p14:nvContentPartPr>
            <p14:xfrm>
              <a:off x="3297861" y="4505290"/>
              <a:ext cx="24480" cy="132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C2AE7B9-B14A-4DFA-BC7B-889EC914F02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89221" y="4496650"/>
                <a:ext cx="42120" cy="150120"/>
              </a:xfrm>
              <a:prstGeom prst="rect">
                <a:avLst/>
              </a:prstGeom>
            </p:spPr>
          </p:pic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64729405-F214-453B-9C06-09963E74922F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 t="24272" r="2912" b="19417"/>
          <a:stretch>
            <a:fillRect/>
          </a:stretch>
        </p:blipFill>
        <p:spPr>
          <a:xfrm>
            <a:off x="10591918" y="1"/>
            <a:ext cx="1600082" cy="9280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7CB1CF-2993-481F-B3AB-0793CD1DFA1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0" y="514292"/>
            <a:ext cx="3146311" cy="235973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EE457F7-60DE-4CA4-8E07-68D6519A0FD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59" y="464025"/>
            <a:ext cx="2687903" cy="26879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2B23F48-868F-496A-B7E4-EF0A964584E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68" y="3680394"/>
            <a:ext cx="2497951" cy="249795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0330E90-6194-46E1-9DC4-D46F170F501D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59" y="3577583"/>
            <a:ext cx="3691234" cy="258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AFAEB7-2A53-46FD-A0FA-D84525C0170B}"/>
              </a:ext>
            </a:extLst>
          </p:cNvPr>
          <p:cNvSpPr txBox="1"/>
          <p:nvPr/>
        </p:nvSpPr>
        <p:spPr>
          <a:xfrm flipV="1">
            <a:off x="2517912" y="6826549"/>
            <a:ext cx="90777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he jumped again and again. But could not get at them.</a:t>
            </a:r>
            <a:endParaRPr lang="en-IN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A8648-0751-40A1-9F43-AA78DDB5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72" r="2912" b="19417"/>
          <a:stretch>
            <a:fillRect/>
          </a:stretch>
        </p:blipFill>
        <p:spPr>
          <a:xfrm>
            <a:off x="10398388" y="0"/>
            <a:ext cx="1793612" cy="1040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6130B2-36D4-4E01-ADC5-A15B0A2C3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11" y="799694"/>
            <a:ext cx="3133727" cy="3133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5DF18-D736-431E-A132-755E3F6ED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62" y="108068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7;p16">
            <a:extLst>
              <a:ext uri="{FF2B5EF4-FFF2-40B4-BE49-F238E27FC236}">
                <a16:creationId xmlns:a16="http://schemas.microsoft.com/office/drawing/2014/main" id="{0E5B2F9B-D276-4329-AAB5-1723EBE073DD}"/>
              </a:ext>
            </a:extLst>
          </p:cNvPr>
          <p:cNvSpPr txBox="1"/>
          <p:nvPr/>
        </p:nvSpPr>
        <p:spPr>
          <a:xfrm>
            <a:off x="697424" y="1022887"/>
            <a:ext cx="10135891" cy="2712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THANKING YOU</a:t>
            </a:r>
            <a:endParaRPr sz="5300" b="1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609585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" sz="5300" b="1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ODM EDUCATIONAL GROUP</a:t>
            </a:r>
            <a:endParaRPr sz="5300" b="1" dirty="0">
              <a:solidFill>
                <a:srgbClr val="FF0000"/>
              </a:solidFill>
              <a:latin typeface="+mj-lt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54;p13">
            <a:extLst>
              <a:ext uri="{FF2B5EF4-FFF2-40B4-BE49-F238E27FC236}">
                <a16:creationId xmlns:a16="http://schemas.microsoft.com/office/drawing/2014/main" id="{0FEAD49C-3E7F-49D6-95D5-F4659011D8F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89987"/>
            <a:ext cx="12192000" cy="216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9A7DD8-8669-4B65-883B-5D8C0906B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72" r="2912" b="19417"/>
          <a:stretch>
            <a:fillRect/>
          </a:stretch>
        </p:blipFill>
        <p:spPr>
          <a:xfrm>
            <a:off x="10569752" y="1"/>
            <a:ext cx="1622248" cy="94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32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Dipika Dash</dc:creator>
  <cp:lastModifiedBy>Dipika Dash</cp:lastModifiedBy>
  <cp:revision>7</cp:revision>
  <dcterms:created xsi:type="dcterms:W3CDTF">2021-11-05T05:12:12Z</dcterms:created>
  <dcterms:modified xsi:type="dcterms:W3CDTF">2021-11-24T05:40:37Z</dcterms:modified>
</cp:coreProperties>
</file>