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jlP85c3U/S56BqXCU8aflMJrzZ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5.gif"/><Relationship Id="rId5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19417" l="0" r="2912" t="24272"/>
          <a:stretch/>
        </p:blipFill>
        <p:spPr>
          <a:xfrm>
            <a:off x="0" y="221227"/>
            <a:ext cx="2212258" cy="17108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447800" y="1828800"/>
            <a:ext cx="657225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 TO ONLINE CLASS</a:t>
            </a:r>
            <a:endParaRPr b="1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824042" y="2445105"/>
            <a:ext cx="5704650" cy="1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SUBJECT : CONVERSATION</a:t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ACTION WORDS</a:t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89988"/>
            <a:ext cx="9144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nny Rabbit GIF | Đang yêu, Dễ thương, Mèo kitty" id="154" name="Google Shape;1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33400"/>
            <a:ext cx="5794375" cy="57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2209800" y="228600"/>
            <a:ext cx="34515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eating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mmar Parts of Speech ..:" id="161" name="Google Shape;1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457200"/>
            <a:ext cx="8534400" cy="47984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/>
          <p:nvPr/>
        </p:nvSpPr>
        <p:spPr>
          <a:xfrm>
            <a:off x="1600200" y="5562600"/>
            <a:ext cx="4033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drinking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67" name="Google Shape;1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Ê·€Ìš”Ë¯¸ Love Sticker by Quan Inc. | Gif lindos, Pegatinas bonitas,  Dibujos kawaii" id="168" name="Google Shape;1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457200"/>
            <a:ext cx="5486400" cy="548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/>
          <p:nvPr/>
        </p:nvSpPr>
        <p:spPr>
          <a:xfrm>
            <a:off x="2438400" y="0"/>
            <a:ext cx="40543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sleeping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/>
        </p:nvSpPr>
        <p:spPr>
          <a:xfrm>
            <a:off x="621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Calibri"/>
              <a:buNone/>
            </a:pPr>
            <a:r>
              <a:rPr b="1" i="0" lang="en-US" sz="5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THANKING YOU</a:t>
            </a:r>
            <a:endParaRPr b="1" i="0" sz="5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300"/>
              <a:buFont typeface="Calibri"/>
              <a:buNone/>
            </a:pPr>
            <a:r>
              <a:rPr b="1" i="0" lang="en-US" sz="5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EDUCATIONAL GROUP</a:t>
            </a:r>
            <a:endParaRPr b="1" i="0" sz="53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umping transparent GIF on GIFER - by Kazahn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609600"/>
            <a:ext cx="5714998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download.jpg"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450" y="5334401"/>
            <a:ext cx="2495550" cy="15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2209800" y="228600"/>
            <a:ext cx="40174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jumping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 Kids Show Sticker by GaryVee for iOS &amp; Android | GIPHY"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1143000"/>
            <a:ext cx="4724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2209800" y="228600"/>
            <a:ext cx="42648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walking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ding in sleeping position! | Animation, How to speak french, Learn to  speak french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1447800"/>
            <a:ext cx="5415868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2209800" y="228600"/>
            <a:ext cx="38349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reading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Third and Most Important Barrier to Study: The Misunderstood Word  continued - 3 Barriers to Study Animated - About Study Technology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609600"/>
            <a:ext cx="3762375" cy="50842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4419600" y="152400"/>
            <a:ext cx="37080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writing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by Happy Dance GIFs | Tenor" id="125" name="Google Shape;1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762000"/>
            <a:ext cx="5734050" cy="432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2209800" y="228600"/>
            <a:ext cx="47143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We are dancing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by Mini on Cute.Mixed.Gifs | Cute love cartoons, Cute love gif, Cute  bear drawings"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1447800"/>
            <a:ext cx="35242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TV Overacting | Line Sticker | Cute love gif, Line sticker, Line  friends"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1066800"/>
            <a:ext cx="28194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2209800" y="228600"/>
            <a:ext cx="42012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We are crying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nah | Animation, Smiley face images, Laughing smiley face"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719138"/>
            <a:ext cx="5867400" cy="550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/>
          <p:nvPr/>
        </p:nvSpPr>
        <p:spPr>
          <a:xfrm>
            <a:off x="2209800" y="228600"/>
            <a:ext cx="41248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I am laughing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download.jpg"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450" y="5105400"/>
            <a:ext cx="2495550" cy="152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icker GIF | Gfycat" id="147" name="Google Shape;1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838200"/>
            <a:ext cx="527685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/>
          <p:nvPr/>
        </p:nvSpPr>
        <p:spPr>
          <a:xfrm>
            <a:off x="2209800" y="0"/>
            <a:ext cx="45383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We are playing</a:t>
            </a:r>
            <a:endParaRPr b="1" i="0" sz="54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hp</dc:creator>
</cp:coreProperties>
</file>