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256" r:id="rId2"/>
    <p:sldId id="282" r:id="rId3"/>
    <p:sldId id="283" r:id="rId4"/>
    <p:sldId id="284" r:id="rId5"/>
    <p:sldId id="285" r:id="rId6"/>
    <p:sldId id="287" r:id="rId7"/>
    <p:sldId id="288" r:id="rId8"/>
    <p:sldId id="286" r:id="rId9"/>
    <p:sldId id="289" r:id="rId10"/>
    <p:sldId id="290" r:id="rId11"/>
    <p:sldId id="27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252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E365-5BBD-4D79-8224-46E9EAEF9383}" type="datetimeFigureOut">
              <a:rPr lang="en-US" smtClean="0"/>
              <a:t>11/9/2021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8471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E365-5BBD-4D79-8224-46E9EAEF9383}" type="datetimeFigureOut">
              <a:rPr lang="en-US" smtClean="0"/>
              <a:t>11/9/2021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3206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E365-5BBD-4D79-8224-46E9EAEF9383}" type="datetimeFigureOut">
              <a:rPr lang="en-US" smtClean="0"/>
              <a:t>11/9/2021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958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E365-5BBD-4D79-8224-46E9EAEF9383}" type="datetimeFigureOut">
              <a:rPr lang="en-US" smtClean="0"/>
              <a:t>11/9/2021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4792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E365-5BBD-4D79-8224-46E9EAEF9383}" type="datetimeFigureOut">
              <a:rPr lang="en-US" smtClean="0"/>
              <a:t>11/9/2021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5881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E365-5BBD-4D79-8224-46E9EAEF9383}" type="datetimeFigureOut">
              <a:rPr lang="en-US" smtClean="0"/>
              <a:t>11/9/2021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9460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E365-5BBD-4D79-8224-46E9EAEF9383}" type="datetimeFigureOut">
              <a:rPr lang="en-US" smtClean="0"/>
              <a:t>11/9/2021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1967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E365-5BBD-4D79-8224-46E9EAEF9383}" type="datetimeFigureOut">
              <a:rPr lang="en-US" smtClean="0"/>
              <a:t>11/9/2021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21310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E365-5BBD-4D79-8224-46E9EAEF9383}" type="datetimeFigureOut">
              <a:rPr lang="en-US" smtClean="0"/>
              <a:t>11/9/2021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94967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E365-5BBD-4D79-8224-46E9EAEF9383}" type="datetimeFigureOut">
              <a:rPr lang="en-US" smtClean="0"/>
              <a:t>11/9/2021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366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E365-5BBD-4D79-8224-46E9EAEF9383}" type="datetimeFigureOut">
              <a:rPr lang="en-US" smtClean="0"/>
              <a:t>11/9/2021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246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1E365-5BBD-4D79-8224-46E9EAEF9383}" type="datetimeFigureOut">
              <a:rPr lang="en-US" smtClean="0"/>
              <a:t>11/9/2021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41F28-32E4-470A-80F9-C293EA20F2CE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Google Shape;55;p13">
            <a:extLst>
              <a:ext uri="{FF2B5EF4-FFF2-40B4-BE49-F238E27FC236}">
                <a16:creationId xmlns:a16="http://schemas.microsoft.com/office/drawing/2014/main" id="{5B39332B-9481-4F08-B589-300C2EFB4B57}"/>
              </a:ext>
            </a:extLst>
          </p:cNvPr>
          <p:cNvPicPr preferRelativeResize="0"/>
          <p:nvPr userDrawn="1"/>
        </p:nvPicPr>
        <p:blipFill rotWithShape="1">
          <a:blip r:embed="rId13"/>
          <a:srcRect/>
          <a:stretch>
            <a:fillRect/>
          </a:stretch>
        </p:blipFill>
        <p:spPr>
          <a:xfrm>
            <a:off x="36576" y="41632"/>
            <a:ext cx="2286000" cy="82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826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81225" y="2071679"/>
            <a:ext cx="7486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WELCOME TO ONLINE CLASS</a:t>
            </a:r>
            <a:endParaRPr lang="en-IN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0993" y="3140968"/>
            <a:ext cx="6726897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CLASS 	 	:  	UKG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SUBJECT	:	ENGLISH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Chapter	 	:	6 (ACTION WORDS)</a:t>
            </a:r>
            <a:endParaRPr lang="en-IN" sz="3200" b="1" dirty="0"/>
          </a:p>
        </p:txBody>
      </p:sp>
      <p:graphicFrame>
        <p:nvGraphicFramePr>
          <p:cNvPr id="2" name="Object 1">
            <a:hlinkClick r:id="" action="ppaction://ole?verb=0"/>
            <a:extLst>
              <a:ext uri="{FF2B5EF4-FFF2-40B4-BE49-F238E27FC236}">
                <a16:creationId xmlns:a16="http://schemas.microsoft.com/office/drawing/2014/main" id="{A04EBC6B-02C6-460E-8645-3D3F050B5C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237534"/>
              </p:ext>
            </p:extLst>
          </p:nvPr>
        </p:nvGraphicFramePr>
        <p:xfrm>
          <a:off x="12172950" y="4638675"/>
          <a:ext cx="4762500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resentation" r:id="rId3" imgW="4762440" imgH="3571920" progId="PowerPoint.Show.12">
                  <p:embed/>
                </p:oleObj>
              </mc:Choice>
              <mc:Fallback>
                <p:oleObj name="Presentation" r:id="rId3" imgW="4762440" imgH="357192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72950" y="4638675"/>
                        <a:ext cx="4762500" cy="357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D523BC-5F52-4F75-BE52-7EA79428B1C3}"/>
              </a:ext>
            </a:extLst>
          </p:cNvPr>
          <p:cNvSpPr txBox="1"/>
          <p:nvPr/>
        </p:nvSpPr>
        <p:spPr>
          <a:xfrm>
            <a:off x="3143672" y="980728"/>
            <a:ext cx="7056784" cy="58477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CLASS ASSIGNMENT (</a:t>
            </a:r>
            <a:r>
              <a:rPr lang="en-US" sz="3200" b="1" dirty="0">
                <a:solidFill>
                  <a:srgbClr val="002060"/>
                </a:solidFill>
              </a:rPr>
              <a:t>Note book work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F3EF69-017F-4064-990F-28CBB8634E2D}"/>
              </a:ext>
            </a:extLst>
          </p:cNvPr>
          <p:cNvSpPr txBox="1"/>
          <p:nvPr/>
        </p:nvSpPr>
        <p:spPr>
          <a:xfrm>
            <a:off x="2279576" y="1844824"/>
            <a:ext cx="8424936" cy="43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Complete the sentences using different action words given below :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(</a:t>
            </a:r>
            <a:r>
              <a:rPr lang="en-US" sz="3200" b="1" dirty="0">
                <a:solidFill>
                  <a:srgbClr val="002060"/>
                </a:solidFill>
              </a:rPr>
              <a:t>dance, run , fly ,swim climb, jump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/>
              <a:t>A fish can ______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A bird can ______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A monkey can ____ a tree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I can ____ fast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A frog can _____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05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674235"/>
            <a:ext cx="12192000" cy="20942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731222" y="2636912"/>
            <a:ext cx="8729980" cy="1506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-GB" sz="4000" b="1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-GB" sz="4000" b="1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lang="en-US" sz="4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937584-F1A2-4C83-8480-77253D765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974" y="1874487"/>
            <a:ext cx="3658474" cy="428853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5FA0F5-67E6-4BE4-BCFD-FBC76241C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7768" y="866375"/>
            <a:ext cx="4464496" cy="64093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</a:rPr>
              <a:t>ACTION WORDS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8D30A6-9696-494B-90A4-F268D97C4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656" y="1874487"/>
            <a:ext cx="3383280" cy="429081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2757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F338AA-EF37-4F1A-9A67-70470B176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994" b="19911"/>
          <a:stretch/>
        </p:blipFill>
        <p:spPr>
          <a:xfrm>
            <a:off x="1625809" y="1548081"/>
            <a:ext cx="3919003" cy="34747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50" name="Picture 2" descr="Toddler Playing Soccer">
            <a:extLst>
              <a:ext uri="{FF2B5EF4-FFF2-40B4-BE49-F238E27FC236}">
                <a16:creationId xmlns:a16="http://schemas.microsoft.com/office/drawing/2014/main" id="{F49087C4-AAB2-4162-8CA2-855C47F3D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13" y="1476073"/>
            <a:ext cx="4830231" cy="354672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C19948-D8FC-414E-9851-A2E12E0C141F}"/>
              </a:ext>
            </a:extLst>
          </p:cNvPr>
          <p:cNvSpPr txBox="1"/>
          <p:nvPr/>
        </p:nvSpPr>
        <p:spPr>
          <a:xfrm>
            <a:off x="2705929" y="5220489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urgette" panose="02000603070400060004" pitchFamily="2" charset="0"/>
              </a:rPr>
              <a:t>Counting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4386CB-831C-4D56-AF03-8586D2B4FFCB}"/>
              </a:ext>
            </a:extLst>
          </p:cNvPr>
          <p:cNvSpPr txBox="1"/>
          <p:nvPr/>
        </p:nvSpPr>
        <p:spPr>
          <a:xfrm>
            <a:off x="7386449" y="5220489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urgette" panose="02000603070400060004" pitchFamily="2" charset="0"/>
              </a:rPr>
              <a:t>Playing</a:t>
            </a:r>
          </a:p>
        </p:txBody>
      </p:sp>
    </p:spTree>
    <p:extLst>
      <p:ext uri="{BB962C8B-B14F-4D97-AF65-F5344CB8AC3E}">
        <p14:creationId xmlns:p14="http://schemas.microsoft.com/office/powerpoint/2010/main" val="3472834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5639DD-B6A8-4E49-901D-293E5B892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592168"/>
            <a:ext cx="4157944" cy="3931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7596E6-3F76-4E25-B0A5-35B653CD6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7" t="13602" r="8458"/>
          <a:stretch/>
        </p:blipFill>
        <p:spPr>
          <a:xfrm>
            <a:off x="7320136" y="1455008"/>
            <a:ext cx="2905931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8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2 Girl's Swimming during Daytime">
            <a:extLst>
              <a:ext uri="{FF2B5EF4-FFF2-40B4-BE49-F238E27FC236}">
                <a16:creationId xmlns:a16="http://schemas.microsoft.com/office/drawing/2014/main" id="{9B6D1D57-557D-4114-BD70-0CB2B47D2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71" y="1836113"/>
            <a:ext cx="466344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our Boys Running in Track">
            <a:extLst>
              <a:ext uri="{FF2B5EF4-FFF2-40B4-BE49-F238E27FC236}">
                <a16:creationId xmlns:a16="http://schemas.microsoft.com/office/drawing/2014/main" id="{3DE2DC9F-A7AD-4946-AA10-9B2F7CB1B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836113"/>
            <a:ext cx="466344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4B5747-9336-4D2F-86ED-E759D07C53DB}"/>
              </a:ext>
            </a:extLst>
          </p:cNvPr>
          <p:cNvSpPr txBox="1"/>
          <p:nvPr/>
        </p:nvSpPr>
        <p:spPr>
          <a:xfrm>
            <a:off x="1991544" y="5157192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urgette" panose="02000603070400060004" pitchFamily="2" charset="0"/>
              </a:rPr>
              <a:t>Swimming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526A30-749A-4458-9D86-053464009052}"/>
              </a:ext>
            </a:extLst>
          </p:cNvPr>
          <p:cNvSpPr txBox="1"/>
          <p:nvPr/>
        </p:nvSpPr>
        <p:spPr>
          <a:xfrm>
            <a:off x="7971305" y="5004465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urgette" panose="02000603070400060004" pitchFamily="2" charset="0"/>
              </a:rPr>
              <a:t>Running</a:t>
            </a:r>
          </a:p>
        </p:txBody>
      </p:sp>
    </p:spTree>
    <p:extLst>
      <p:ext uri="{BB962C8B-B14F-4D97-AF65-F5344CB8AC3E}">
        <p14:creationId xmlns:p14="http://schemas.microsoft.com/office/powerpoint/2010/main" val="4115103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CF8B6E-478A-4099-BA55-58C69DDAC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86378" y="-154066"/>
            <a:ext cx="5660540" cy="74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39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9FECE2-D240-4042-9673-CD511B5858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327"/>
          <a:stretch/>
        </p:blipFill>
        <p:spPr>
          <a:xfrm>
            <a:off x="3575720" y="620688"/>
            <a:ext cx="5184576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23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1A477A-85C3-4C63-8303-CFACFE25D0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21"/>
          <a:stretch/>
        </p:blipFill>
        <p:spPr>
          <a:xfrm>
            <a:off x="2855640" y="1124744"/>
            <a:ext cx="6912768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35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5AA5C6-DFAF-40B9-A1FC-EC41A91283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47"/>
          <a:stretch/>
        </p:blipFill>
        <p:spPr>
          <a:xfrm>
            <a:off x="2927648" y="764704"/>
            <a:ext cx="648072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05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1089</TotalTime>
  <Words>89</Words>
  <Application>Microsoft Office PowerPoint</Application>
  <PresentationFormat>Widescreen</PresentationFormat>
  <Paragraphs>19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Courgette</vt:lpstr>
      <vt:lpstr>Office Theme</vt:lpstr>
      <vt:lpstr>Microsoft PowerPoint Presentation</vt:lpstr>
      <vt:lpstr>PowerPoint Presentation</vt:lpstr>
      <vt:lpstr>ACTION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SONY</dc:creator>
  <cp:lastModifiedBy>Sudhir</cp:lastModifiedBy>
  <cp:revision>82</cp:revision>
  <dcterms:created xsi:type="dcterms:W3CDTF">2020-07-01T07:27:00Z</dcterms:created>
  <dcterms:modified xsi:type="dcterms:W3CDTF">2021-11-09T06:16:36Z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