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4" r:id="rId9"/>
    <p:sldId id="267" r:id="rId10"/>
    <p:sldId id="266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762DFF6F-34CC-4399-A066-0DBF73205200}"/>
    <pc:docChg chg="undo custSel addSld delSld modSld">
      <pc:chgData name="Dipika Dash" userId="8be2f5a922f9d7a7" providerId="LiveId" clId="{762DFF6F-34CC-4399-A066-0DBF73205200}" dt="2021-11-05T10:47:32.926" v="632" actId="20577"/>
      <pc:docMkLst>
        <pc:docMk/>
      </pc:docMkLst>
      <pc:sldChg chg="modSp mod">
        <pc:chgData name="Dipika Dash" userId="8be2f5a922f9d7a7" providerId="LiveId" clId="{762DFF6F-34CC-4399-A066-0DBF73205200}" dt="2021-11-05T10:47:32.926" v="632" actId="20577"/>
        <pc:sldMkLst>
          <pc:docMk/>
          <pc:sldMk cId="2768799449" sldId="256"/>
        </pc:sldMkLst>
        <pc:spChg chg="mod">
          <ac:chgData name="Dipika Dash" userId="8be2f5a922f9d7a7" providerId="LiveId" clId="{762DFF6F-34CC-4399-A066-0DBF73205200}" dt="2021-11-05T10:47:32.926" v="632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addSp delSp modSp mod delAnim">
        <pc:chgData name="Dipika Dash" userId="8be2f5a922f9d7a7" providerId="LiveId" clId="{762DFF6F-34CC-4399-A066-0DBF73205200}" dt="2021-11-05T07:34:34.886" v="183" actId="13822"/>
        <pc:sldMkLst>
          <pc:docMk/>
          <pc:sldMk cId="4204812222" sldId="257"/>
        </pc:sldMkLst>
        <pc:spChg chg="add mod">
          <ac:chgData name="Dipika Dash" userId="8be2f5a922f9d7a7" providerId="LiveId" clId="{762DFF6F-34CC-4399-A066-0DBF73205200}" dt="2021-11-05T07:33:17.018" v="71" actId="1076"/>
          <ac:spMkLst>
            <pc:docMk/>
            <pc:sldMk cId="4204812222" sldId="257"/>
            <ac:spMk id="2" creationId="{1CBAAF2A-5E1A-4EFE-A316-B89CF765240E}"/>
          </ac:spMkLst>
        </pc:spChg>
        <pc:spChg chg="add mod">
          <ac:chgData name="Dipika Dash" userId="8be2f5a922f9d7a7" providerId="LiveId" clId="{762DFF6F-34CC-4399-A066-0DBF73205200}" dt="2021-11-05T07:34:34.886" v="183" actId="13822"/>
          <ac:spMkLst>
            <pc:docMk/>
            <pc:sldMk cId="4204812222" sldId="257"/>
            <ac:spMk id="3" creationId="{404638ED-B0E8-447E-9E09-1E014DAC7CC0}"/>
          </ac:spMkLst>
        </pc:spChg>
        <pc:spChg chg="del mod">
          <ac:chgData name="Dipika Dash" userId="8be2f5a922f9d7a7" providerId="LiveId" clId="{762DFF6F-34CC-4399-A066-0DBF73205200}" dt="2021-11-05T07:31:36.253" v="3" actId="478"/>
          <ac:spMkLst>
            <pc:docMk/>
            <pc:sldMk cId="4204812222" sldId="257"/>
            <ac:spMk id="9" creationId="{52AA9EC6-A894-4262-9D64-90E0F403014F}"/>
          </ac:spMkLst>
        </pc:spChg>
        <pc:graphicFrameChg chg="del">
          <ac:chgData name="Dipika Dash" userId="8be2f5a922f9d7a7" providerId="LiveId" clId="{762DFF6F-34CC-4399-A066-0DBF73205200}" dt="2021-11-05T07:31:30.968" v="1" actId="478"/>
          <ac:graphicFrameMkLst>
            <pc:docMk/>
            <pc:sldMk cId="4204812222" sldId="257"/>
            <ac:graphicFrameMk id="7" creationId="{7B5558C9-2147-4EEB-BA73-29A2EE987AAB}"/>
          </ac:graphicFrameMkLst>
        </pc:graphicFrameChg>
        <pc:picChg chg="del">
          <ac:chgData name="Dipika Dash" userId="8be2f5a922f9d7a7" providerId="LiveId" clId="{762DFF6F-34CC-4399-A066-0DBF73205200}" dt="2021-11-05T07:31:28.497" v="0" actId="478"/>
          <ac:picMkLst>
            <pc:docMk/>
            <pc:sldMk cId="4204812222" sldId="257"/>
            <ac:picMk id="6" creationId="{5435DF32-5B35-42A8-B4D5-B08687CB03D3}"/>
          </ac:picMkLst>
        </pc:picChg>
      </pc:sldChg>
      <pc:sldChg chg="del">
        <pc:chgData name="Dipika Dash" userId="8be2f5a922f9d7a7" providerId="LiveId" clId="{762DFF6F-34CC-4399-A066-0DBF73205200}" dt="2021-11-05T07:52:31.135" v="186" actId="47"/>
        <pc:sldMkLst>
          <pc:docMk/>
          <pc:sldMk cId="1162316487" sldId="258"/>
        </pc:sldMkLst>
      </pc:sldChg>
      <pc:sldChg chg="addSp delSp modSp mod delAnim modAnim">
        <pc:chgData name="Dipika Dash" userId="8be2f5a922f9d7a7" providerId="LiveId" clId="{762DFF6F-34CC-4399-A066-0DBF73205200}" dt="2021-11-05T08:18:57.015" v="551"/>
        <pc:sldMkLst>
          <pc:docMk/>
          <pc:sldMk cId="873116934" sldId="259"/>
        </pc:sldMkLst>
        <pc:spChg chg="del">
          <ac:chgData name="Dipika Dash" userId="8be2f5a922f9d7a7" providerId="LiveId" clId="{762DFF6F-34CC-4399-A066-0DBF73205200}" dt="2021-11-05T07:34:42.585" v="184" actId="478"/>
          <ac:spMkLst>
            <pc:docMk/>
            <pc:sldMk cId="873116934" sldId="259"/>
            <ac:spMk id="7" creationId="{4CF56BD5-B53E-4F1D-9B20-FE0AC553AE66}"/>
          </ac:spMkLst>
        </pc:spChg>
        <pc:spChg chg="add del mod">
          <ac:chgData name="Dipika Dash" userId="8be2f5a922f9d7a7" providerId="LiveId" clId="{762DFF6F-34CC-4399-A066-0DBF73205200}" dt="2021-11-05T07:54:50.230" v="219" actId="478"/>
          <ac:spMkLst>
            <pc:docMk/>
            <pc:sldMk cId="873116934" sldId="259"/>
            <ac:spMk id="11" creationId="{EF871735-8FD8-4153-932F-A7438A0B07BC}"/>
          </ac:spMkLst>
        </pc:spChg>
        <pc:spChg chg="add mod">
          <ac:chgData name="Dipika Dash" userId="8be2f5a922f9d7a7" providerId="LiveId" clId="{762DFF6F-34CC-4399-A066-0DBF73205200}" dt="2021-11-05T07:55:13.964" v="243" actId="20577"/>
          <ac:spMkLst>
            <pc:docMk/>
            <pc:sldMk cId="873116934" sldId="259"/>
            <ac:spMk id="12" creationId="{D0BCF845-6A65-4BFE-A3CE-46695361D0E5}"/>
          </ac:spMkLst>
        </pc:spChg>
        <pc:picChg chg="add del mod">
          <ac:chgData name="Dipika Dash" userId="8be2f5a922f9d7a7" providerId="LiveId" clId="{762DFF6F-34CC-4399-A066-0DBF73205200}" dt="2021-11-05T07:54:13.197" v="213" actId="478"/>
          <ac:picMkLst>
            <pc:docMk/>
            <pc:sldMk cId="873116934" sldId="259"/>
            <ac:picMk id="3" creationId="{568C8452-0294-4DBC-B80E-C1488493C834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5" creationId="{5374D10A-6971-4585-8143-CD0A311ABDB0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6" creationId="{CB268351-72EE-4A96-B685-879FF55FDD82}"/>
          </ac:picMkLst>
        </pc:picChg>
        <pc:picChg chg="add mod">
          <ac:chgData name="Dipika Dash" userId="8be2f5a922f9d7a7" providerId="LiveId" clId="{762DFF6F-34CC-4399-A066-0DBF73205200}" dt="2021-11-05T07:34:49.020" v="185"/>
          <ac:picMkLst>
            <pc:docMk/>
            <pc:sldMk cId="873116934" sldId="259"/>
            <ac:picMk id="8" creationId="{CE33ECDF-D148-4784-844C-249CE459604F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9" creationId="{D49A40CF-6EA4-47D6-A071-D7565B7B8E93}"/>
          </ac:picMkLst>
        </pc:picChg>
        <pc:picChg chg="add mod">
          <ac:chgData name="Dipika Dash" userId="8be2f5a922f9d7a7" providerId="LiveId" clId="{762DFF6F-34CC-4399-A066-0DBF73205200}" dt="2021-11-05T07:54:39.295" v="216" actId="14100"/>
          <ac:picMkLst>
            <pc:docMk/>
            <pc:sldMk cId="873116934" sldId="259"/>
            <ac:picMk id="10" creationId="{67BCE5E9-CAD3-4F3C-ACE9-2B1219DDF74D}"/>
          </ac:picMkLst>
        </pc:picChg>
      </pc:sldChg>
      <pc:sldChg chg="addSp delSp modSp mod modAnim">
        <pc:chgData name="Dipika Dash" userId="8be2f5a922f9d7a7" providerId="LiveId" clId="{762DFF6F-34CC-4399-A066-0DBF73205200}" dt="2021-11-05T08:19:18.576" v="556"/>
        <pc:sldMkLst>
          <pc:docMk/>
          <pc:sldMk cId="3262388191" sldId="260"/>
        </pc:sldMkLst>
        <pc:spChg chg="add del mod">
          <ac:chgData name="Dipika Dash" userId="8be2f5a922f9d7a7" providerId="LiveId" clId="{762DFF6F-34CC-4399-A066-0DBF73205200}" dt="2021-11-05T07:56:38.048" v="277" actId="478"/>
          <ac:spMkLst>
            <pc:docMk/>
            <pc:sldMk cId="3262388191" sldId="260"/>
            <ac:spMk id="4" creationId="{D1DFB1EF-F331-4523-B902-CAB21023DF60}"/>
          </ac:spMkLst>
        </pc:spChg>
        <pc:spChg chg="del mod">
          <ac:chgData name="Dipika Dash" userId="8be2f5a922f9d7a7" providerId="LiveId" clId="{762DFF6F-34CC-4399-A066-0DBF73205200}" dt="2021-11-05T07:52:40.589" v="192" actId="478"/>
          <ac:spMkLst>
            <pc:docMk/>
            <pc:sldMk cId="3262388191" sldId="260"/>
            <ac:spMk id="6" creationId="{AFF50D20-6641-44FE-8BE9-B534098550C9}"/>
          </ac:spMkLst>
        </pc:spChg>
        <pc:spChg chg="add mod">
          <ac:chgData name="Dipika Dash" userId="8be2f5a922f9d7a7" providerId="LiveId" clId="{762DFF6F-34CC-4399-A066-0DBF73205200}" dt="2021-11-05T07:56:50.982" v="300" actId="20577"/>
          <ac:spMkLst>
            <pc:docMk/>
            <pc:sldMk cId="3262388191" sldId="260"/>
            <ac:spMk id="8" creationId="{5D2CA16F-EE08-4CA9-BDCB-E21ADC56CD14}"/>
          </ac:spMkLst>
        </pc:spChg>
        <pc:picChg chg="add mod">
          <ac:chgData name="Dipika Dash" userId="8be2f5a922f9d7a7" providerId="LiveId" clId="{762DFF6F-34CC-4399-A066-0DBF73205200}" dt="2021-11-05T07:56:21.363" v="273" actId="1076"/>
          <ac:picMkLst>
            <pc:docMk/>
            <pc:sldMk cId="3262388191" sldId="260"/>
            <ac:picMk id="3" creationId="{52DEABC1-23D2-4297-B200-A40082021B19}"/>
          </ac:picMkLst>
        </pc:picChg>
        <pc:picChg chg="del">
          <ac:chgData name="Dipika Dash" userId="8be2f5a922f9d7a7" providerId="LiveId" clId="{762DFF6F-34CC-4399-A066-0DBF73205200}" dt="2021-11-05T07:52:38.242" v="190" actId="478"/>
          <ac:picMkLst>
            <pc:docMk/>
            <pc:sldMk cId="3262388191" sldId="260"/>
            <ac:picMk id="5" creationId="{742A77AB-BDC2-4BCA-BE3B-A6DBF3AE47C4}"/>
          </ac:picMkLst>
        </pc:picChg>
      </pc:sldChg>
      <pc:sldChg chg="addSp delSp modSp mod modAnim">
        <pc:chgData name="Dipika Dash" userId="8be2f5a922f9d7a7" providerId="LiveId" clId="{762DFF6F-34CC-4399-A066-0DBF73205200}" dt="2021-11-05T08:19:29.360" v="558"/>
        <pc:sldMkLst>
          <pc:docMk/>
          <pc:sldMk cId="2335088806" sldId="261"/>
        </pc:sldMkLst>
        <pc:spChg chg="add del mod">
          <ac:chgData name="Dipika Dash" userId="8be2f5a922f9d7a7" providerId="LiveId" clId="{762DFF6F-34CC-4399-A066-0DBF73205200}" dt="2021-11-05T07:57:34.087" v="310" actId="478"/>
          <ac:spMkLst>
            <pc:docMk/>
            <pc:sldMk cId="2335088806" sldId="261"/>
            <ac:spMk id="5" creationId="{A3D5D5D7-2894-485E-AA7E-A717FF9FB1E2}"/>
          </ac:spMkLst>
        </pc:spChg>
        <pc:spChg chg="add mod">
          <ac:chgData name="Dipika Dash" userId="8be2f5a922f9d7a7" providerId="LiveId" clId="{762DFF6F-34CC-4399-A066-0DBF73205200}" dt="2021-11-05T07:57:50.191" v="333" actId="20577"/>
          <ac:spMkLst>
            <pc:docMk/>
            <pc:sldMk cId="2335088806" sldId="261"/>
            <ac:spMk id="7" creationId="{EBF66281-04BC-4BAA-8CCE-EF9E8600E48E}"/>
          </ac:spMkLst>
        </pc:spChg>
        <pc:spChg chg="del mod">
          <ac:chgData name="Dipika Dash" userId="8be2f5a922f9d7a7" providerId="LiveId" clId="{762DFF6F-34CC-4399-A066-0DBF73205200}" dt="2021-11-05T07:52:48.453" v="197" actId="478"/>
          <ac:spMkLst>
            <pc:docMk/>
            <pc:sldMk cId="2335088806" sldId="261"/>
            <ac:spMk id="30" creationId="{A84B7B56-D2AF-4594-8659-32F78805C94B}"/>
          </ac:spMkLst>
        </pc:spChg>
        <pc:picChg chg="del">
          <ac:chgData name="Dipika Dash" userId="8be2f5a922f9d7a7" providerId="LiveId" clId="{762DFF6F-34CC-4399-A066-0DBF73205200}" dt="2021-11-05T07:52:43.013" v="193" actId="478"/>
          <ac:picMkLst>
            <pc:docMk/>
            <pc:sldMk cId="2335088806" sldId="261"/>
            <ac:picMk id="3" creationId="{DA670EA2-374D-4187-BD63-06B6608D2B80}"/>
          </ac:picMkLst>
        </pc:picChg>
        <pc:picChg chg="add mod">
          <ac:chgData name="Dipika Dash" userId="8be2f5a922f9d7a7" providerId="LiveId" clId="{762DFF6F-34CC-4399-A066-0DBF73205200}" dt="2021-11-05T07:57:23.435" v="307" actId="14100"/>
          <ac:picMkLst>
            <pc:docMk/>
            <pc:sldMk cId="2335088806" sldId="261"/>
            <ac:picMk id="4" creationId="{146C6C42-92D8-4044-A0E7-519A435DAAF1}"/>
          </ac:picMkLst>
        </pc:picChg>
        <pc:inkChg chg="del">
          <ac:chgData name="Dipika Dash" userId="8be2f5a922f9d7a7" providerId="LiveId" clId="{762DFF6F-34CC-4399-A066-0DBF73205200}" dt="2021-11-05T07:56:59.001" v="301" actId="478"/>
          <ac:inkMkLst>
            <pc:docMk/>
            <pc:sldMk cId="2335088806" sldId="261"/>
            <ac:inkMk id="6" creationId="{6717A240-BAED-4683-B69B-FE7A621BE639}"/>
          </ac:inkMkLst>
        </pc:inkChg>
        <pc:inkChg chg="del">
          <ac:chgData name="Dipika Dash" userId="8be2f5a922f9d7a7" providerId="LiveId" clId="{762DFF6F-34CC-4399-A066-0DBF73205200}" dt="2021-11-05T07:52:45.406" v="194" actId="478"/>
          <ac:inkMkLst>
            <pc:docMk/>
            <pc:sldMk cId="2335088806" sldId="261"/>
            <ac:inkMk id="27" creationId="{31BE940F-C84E-48F5-93D2-01BEF5D4091F}"/>
          </ac:inkMkLst>
        </pc:inkChg>
        <pc:inkChg chg="del">
          <ac:chgData name="Dipika Dash" userId="8be2f5a922f9d7a7" providerId="LiveId" clId="{762DFF6F-34CC-4399-A066-0DBF73205200}" dt="2021-11-05T07:52:46.294" v="195" actId="478"/>
          <ac:inkMkLst>
            <pc:docMk/>
            <pc:sldMk cId="2335088806" sldId="261"/>
            <ac:inkMk id="28" creationId="{1EB7ECBC-0C3E-4260-831F-E904E35C17AC}"/>
          </ac:inkMkLst>
        </pc:inkChg>
      </pc:sldChg>
      <pc:sldChg chg="addSp delSp modSp mod modAnim">
        <pc:chgData name="Dipika Dash" userId="8be2f5a922f9d7a7" providerId="LiveId" clId="{762DFF6F-34CC-4399-A066-0DBF73205200}" dt="2021-11-05T08:19:39.859" v="561"/>
        <pc:sldMkLst>
          <pc:docMk/>
          <pc:sldMk cId="1280926112" sldId="262"/>
        </pc:sldMkLst>
        <pc:spChg chg="mod">
          <ac:chgData name="Dipika Dash" userId="8be2f5a922f9d7a7" providerId="LiveId" clId="{762DFF6F-34CC-4399-A066-0DBF73205200}" dt="2021-11-05T07:52:53.355" v="199" actId="14100"/>
          <ac:spMkLst>
            <pc:docMk/>
            <pc:sldMk cId="1280926112" sldId="262"/>
            <ac:spMk id="4" creationId="{51AFAEB7-2A53-46FD-A0FA-D84525C0170B}"/>
          </ac:spMkLst>
        </pc:spChg>
        <pc:spChg chg="add mod">
          <ac:chgData name="Dipika Dash" userId="8be2f5a922f9d7a7" providerId="LiveId" clId="{762DFF6F-34CC-4399-A066-0DBF73205200}" dt="2021-11-05T08:19:34.508" v="559" actId="313"/>
          <ac:spMkLst>
            <pc:docMk/>
            <pc:sldMk cId="1280926112" sldId="262"/>
            <ac:spMk id="7" creationId="{2F07F33F-FC82-44B2-92D3-532B6E48A118}"/>
          </ac:spMkLst>
        </pc:spChg>
        <pc:picChg chg="del">
          <ac:chgData name="Dipika Dash" userId="8be2f5a922f9d7a7" providerId="LiveId" clId="{762DFF6F-34CC-4399-A066-0DBF73205200}" dt="2021-11-05T07:52:50.440" v="198" actId="478"/>
          <ac:picMkLst>
            <pc:docMk/>
            <pc:sldMk cId="1280926112" sldId="262"/>
            <ac:picMk id="3" creationId="{26E1E76F-8791-487F-B96E-8AF44D9A9190}"/>
          </ac:picMkLst>
        </pc:picChg>
        <pc:picChg chg="add mod">
          <ac:chgData name="Dipika Dash" userId="8be2f5a922f9d7a7" providerId="LiveId" clId="{762DFF6F-34CC-4399-A066-0DBF73205200}" dt="2021-11-05T07:58:08.176" v="336" actId="14100"/>
          <ac:picMkLst>
            <pc:docMk/>
            <pc:sldMk cId="1280926112" sldId="262"/>
            <ac:picMk id="6" creationId="{B3BFD4D8-7A73-4CC9-83E3-4C7414F31980}"/>
          </ac:picMkLst>
        </pc:picChg>
      </pc:sldChg>
      <pc:sldChg chg="addSp delSp modSp mod modAnim">
        <pc:chgData name="Dipika Dash" userId="8be2f5a922f9d7a7" providerId="LiveId" clId="{762DFF6F-34CC-4399-A066-0DBF73205200}" dt="2021-11-05T08:19:49.332" v="563"/>
        <pc:sldMkLst>
          <pc:docMk/>
          <pc:sldMk cId="1981695804" sldId="264"/>
        </pc:sldMkLst>
        <pc:spChg chg="del mod">
          <ac:chgData name="Dipika Dash" userId="8be2f5a922f9d7a7" providerId="LiveId" clId="{762DFF6F-34CC-4399-A066-0DBF73205200}" dt="2021-11-05T07:52:59.541" v="202" actId="478"/>
          <ac:spMkLst>
            <pc:docMk/>
            <pc:sldMk cId="1981695804" sldId="264"/>
            <ac:spMk id="4" creationId="{7467A18B-BFA6-47C9-BFB1-98EA5F23DA53}"/>
          </ac:spMkLst>
        </pc:spChg>
        <pc:spChg chg="add mod">
          <ac:chgData name="Dipika Dash" userId="8be2f5a922f9d7a7" providerId="LiveId" clId="{762DFF6F-34CC-4399-A066-0DBF73205200}" dt="2021-11-05T07:59:16.205" v="394" actId="1076"/>
          <ac:spMkLst>
            <pc:docMk/>
            <pc:sldMk cId="1981695804" sldId="264"/>
            <ac:spMk id="7" creationId="{5C836A96-9DC9-489A-9F1A-6037D4CFE82E}"/>
          </ac:spMkLst>
        </pc:spChg>
        <pc:picChg chg="del">
          <ac:chgData name="Dipika Dash" userId="8be2f5a922f9d7a7" providerId="LiveId" clId="{762DFF6F-34CC-4399-A066-0DBF73205200}" dt="2021-11-05T07:52:56.578" v="200" actId="478"/>
          <ac:picMkLst>
            <pc:docMk/>
            <pc:sldMk cId="1981695804" sldId="264"/>
            <ac:picMk id="3" creationId="{F49892E0-83E2-4CB8-A75E-0AF3A5D3BD82}"/>
          </ac:picMkLst>
        </pc:picChg>
        <pc:picChg chg="add mod">
          <ac:chgData name="Dipika Dash" userId="8be2f5a922f9d7a7" providerId="LiveId" clId="{762DFF6F-34CC-4399-A066-0DBF73205200}" dt="2021-11-05T07:58:52.859" v="367" actId="14100"/>
          <ac:picMkLst>
            <pc:docMk/>
            <pc:sldMk cId="1981695804" sldId="264"/>
            <ac:picMk id="6" creationId="{9B12A52B-D4CD-46DB-91FD-D217920A5BA4}"/>
          </ac:picMkLst>
        </pc:picChg>
      </pc:sldChg>
      <pc:sldChg chg="addSp delSp modSp mod modAnim">
        <pc:chgData name="Dipika Dash" userId="8be2f5a922f9d7a7" providerId="LiveId" clId="{762DFF6F-34CC-4399-A066-0DBF73205200}" dt="2021-11-05T08:19:08.498" v="554"/>
        <pc:sldMkLst>
          <pc:docMk/>
          <pc:sldMk cId="2914406324" sldId="265"/>
        </pc:sldMkLst>
        <pc:spChg chg="del mod">
          <ac:chgData name="Dipika Dash" userId="8be2f5a922f9d7a7" providerId="LiveId" clId="{762DFF6F-34CC-4399-A066-0DBF73205200}" dt="2021-11-05T07:52:35.880" v="189" actId="478"/>
          <ac:spMkLst>
            <pc:docMk/>
            <pc:sldMk cId="2914406324" sldId="265"/>
            <ac:spMk id="2" creationId="{58A5243A-CC27-4D3D-80A5-A2B1ACCB6D0A}"/>
          </ac:spMkLst>
        </pc:spChg>
        <pc:spChg chg="add mod">
          <ac:chgData name="Dipika Dash" userId="8be2f5a922f9d7a7" providerId="LiveId" clId="{762DFF6F-34CC-4399-A066-0DBF73205200}" dt="2021-11-05T07:56:01.087" v="269" actId="20577"/>
          <ac:spMkLst>
            <pc:docMk/>
            <pc:sldMk cId="2914406324" sldId="265"/>
            <ac:spMk id="7" creationId="{22D682BD-7BC4-4A94-BBA6-92F6D30B6877}"/>
          </ac:spMkLst>
        </pc:spChg>
        <pc:picChg chg="del">
          <ac:chgData name="Dipika Dash" userId="8be2f5a922f9d7a7" providerId="LiveId" clId="{762DFF6F-34CC-4399-A066-0DBF73205200}" dt="2021-11-05T07:52:32.329" v="187" actId="478"/>
          <ac:picMkLst>
            <pc:docMk/>
            <pc:sldMk cId="2914406324" sldId="265"/>
            <ac:picMk id="3" creationId="{B43C6106-6F07-4E2C-AF4E-B16BCCA4CC8F}"/>
          </ac:picMkLst>
        </pc:picChg>
        <pc:picChg chg="add mod">
          <ac:chgData name="Dipika Dash" userId="8be2f5a922f9d7a7" providerId="LiveId" clId="{762DFF6F-34CC-4399-A066-0DBF73205200}" dt="2021-11-05T07:55:38.710" v="246" actId="1076"/>
          <ac:picMkLst>
            <pc:docMk/>
            <pc:sldMk cId="2914406324" sldId="265"/>
            <ac:picMk id="6" creationId="{B519D7C1-590D-4B10-AA28-B52EA680F307}"/>
          </ac:picMkLst>
        </pc:picChg>
      </pc:sldChg>
      <pc:sldChg chg="addSp delSp modSp mod modAnim">
        <pc:chgData name="Dipika Dash" userId="8be2f5a922f9d7a7" providerId="LiveId" clId="{762DFF6F-34CC-4399-A066-0DBF73205200}" dt="2021-11-05T08:20:06.104" v="568"/>
        <pc:sldMkLst>
          <pc:docMk/>
          <pc:sldMk cId="1548437477" sldId="266"/>
        </pc:sldMkLst>
        <pc:spChg chg="add mod">
          <ac:chgData name="Dipika Dash" userId="8be2f5a922f9d7a7" providerId="LiveId" clId="{762DFF6F-34CC-4399-A066-0DBF73205200}" dt="2021-11-05T08:20:01.080" v="566" actId="1076"/>
          <ac:spMkLst>
            <pc:docMk/>
            <pc:sldMk cId="1548437477" sldId="266"/>
            <ac:spMk id="3" creationId="{3083B980-9442-4C16-BE0B-E2C45E935CE3}"/>
          </ac:spMkLst>
        </pc:spChg>
        <pc:spChg chg="del mod">
          <ac:chgData name="Dipika Dash" userId="8be2f5a922f9d7a7" providerId="LiveId" clId="{762DFF6F-34CC-4399-A066-0DBF73205200}" dt="2021-11-05T07:53:06.839" v="205" actId="478"/>
          <ac:spMkLst>
            <pc:docMk/>
            <pc:sldMk cId="1548437477" sldId="266"/>
            <ac:spMk id="5" creationId="{121F0DB5-0A0C-4FC9-B352-879EA829DD21}"/>
          </ac:spMkLst>
        </pc:spChg>
        <pc:graphicFrameChg chg="del mod">
          <ac:chgData name="Dipika Dash" userId="8be2f5a922f9d7a7" providerId="LiveId" clId="{762DFF6F-34CC-4399-A066-0DBF73205200}" dt="2021-11-05T07:53:08.900" v="207" actId="478"/>
          <ac:graphicFrameMkLst>
            <pc:docMk/>
            <pc:sldMk cId="1548437477" sldId="266"/>
            <ac:graphicFrameMk id="4" creationId="{A573A9F7-6226-48D9-8B18-E7875C118695}"/>
          </ac:graphicFrameMkLst>
        </pc:graphicFrameChg>
        <pc:picChg chg="add mod">
          <ac:chgData name="Dipika Dash" userId="8be2f5a922f9d7a7" providerId="LiveId" clId="{762DFF6F-34CC-4399-A066-0DBF73205200}" dt="2021-11-05T08:03:04.850" v="424" actId="1076"/>
          <ac:picMkLst>
            <pc:docMk/>
            <pc:sldMk cId="1548437477" sldId="266"/>
            <ac:picMk id="2" creationId="{3EBD270C-BAAE-444A-8F40-5C1A0B2121C4}"/>
          </ac:picMkLst>
        </pc:picChg>
      </pc:sldChg>
      <pc:sldChg chg="addSp delSp modSp mod modAnim">
        <pc:chgData name="Dipika Dash" userId="8be2f5a922f9d7a7" providerId="LiveId" clId="{762DFF6F-34CC-4399-A066-0DBF73205200}" dt="2021-11-05T08:19:58.120" v="565"/>
        <pc:sldMkLst>
          <pc:docMk/>
          <pc:sldMk cId="3016398844" sldId="267"/>
        </pc:sldMkLst>
        <pc:spChg chg="add mod">
          <ac:chgData name="Dipika Dash" userId="8be2f5a922f9d7a7" providerId="LiveId" clId="{762DFF6F-34CC-4399-A066-0DBF73205200}" dt="2021-11-05T08:02:04.373" v="421" actId="20577"/>
          <ac:spMkLst>
            <pc:docMk/>
            <pc:sldMk cId="3016398844" sldId="267"/>
            <ac:spMk id="4" creationId="{2C800913-B022-44E7-9CC5-EBE11ACD68CD}"/>
          </ac:spMkLst>
        </pc:spChg>
        <pc:picChg chg="add mod">
          <ac:chgData name="Dipika Dash" userId="8be2f5a922f9d7a7" providerId="LiveId" clId="{762DFF6F-34CC-4399-A066-0DBF73205200}" dt="2021-11-05T08:01:47.569" v="397" actId="1076"/>
          <ac:picMkLst>
            <pc:docMk/>
            <pc:sldMk cId="3016398844" sldId="267"/>
            <ac:picMk id="3" creationId="{7205BB00-D050-4799-BA70-84B5E115C3A2}"/>
          </ac:picMkLst>
        </pc:picChg>
        <pc:picChg chg="del">
          <ac:chgData name="Dipika Dash" userId="8be2f5a922f9d7a7" providerId="LiveId" clId="{762DFF6F-34CC-4399-A066-0DBF73205200}" dt="2021-11-05T07:53:02.015" v="203" actId="478"/>
          <ac:picMkLst>
            <pc:docMk/>
            <pc:sldMk cId="3016398844" sldId="267"/>
            <ac:picMk id="5" creationId="{3C3398CC-7919-4B05-9ECF-1BF777CAB9AB}"/>
          </ac:picMkLst>
        </pc:picChg>
      </pc:sldChg>
      <pc:sldChg chg="addSp delSp modSp new mod">
        <pc:chgData name="Dipika Dash" userId="8be2f5a922f9d7a7" providerId="LiveId" clId="{762DFF6F-34CC-4399-A066-0DBF73205200}" dt="2021-11-05T10:46:58.919" v="630" actId="14100"/>
        <pc:sldMkLst>
          <pc:docMk/>
          <pc:sldMk cId="281050736" sldId="268"/>
        </pc:sldMkLst>
        <pc:spChg chg="del mod">
          <ac:chgData name="Dipika Dash" userId="8be2f5a922f9d7a7" providerId="LiveId" clId="{762DFF6F-34CC-4399-A066-0DBF73205200}" dt="2021-11-05T08:03:46.087" v="452" actId="478"/>
          <ac:spMkLst>
            <pc:docMk/>
            <pc:sldMk cId="281050736" sldId="268"/>
            <ac:spMk id="2" creationId="{5043CD76-D6AE-4B56-B4B6-C2959072A335}"/>
          </ac:spMkLst>
        </pc:spChg>
        <pc:spChg chg="del mod">
          <ac:chgData name="Dipika Dash" userId="8be2f5a922f9d7a7" providerId="LiveId" clId="{762DFF6F-34CC-4399-A066-0DBF73205200}" dt="2021-11-05T08:03:49.949" v="454" actId="478"/>
          <ac:spMkLst>
            <pc:docMk/>
            <pc:sldMk cId="281050736" sldId="268"/>
            <ac:spMk id="3" creationId="{5E559874-457E-4E3B-915B-251ECA65C2DB}"/>
          </ac:spMkLst>
        </pc:spChg>
        <pc:spChg chg="add del mod">
          <ac:chgData name="Dipika Dash" userId="8be2f5a922f9d7a7" providerId="LiveId" clId="{762DFF6F-34CC-4399-A066-0DBF73205200}" dt="2021-11-05T08:05:41.963" v="481"/>
          <ac:spMkLst>
            <pc:docMk/>
            <pc:sldMk cId="281050736" sldId="268"/>
            <ac:spMk id="5" creationId="{90ECCF62-1C49-4AEF-AA3C-2B0600B3A174}"/>
          </ac:spMkLst>
        </pc:spChg>
        <pc:spChg chg="add mod">
          <ac:chgData name="Dipika Dash" userId="8be2f5a922f9d7a7" providerId="LiveId" clId="{762DFF6F-34CC-4399-A066-0DBF73205200}" dt="2021-11-05T10:46:23.456" v="623" actId="1076"/>
          <ac:spMkLst>
            <pc:docMk/>
            <pc:sldMk cId="281050736" sldId="268"/>
            <ac:spMk id="6" creationId="{58666F86-588D-481F-BA8A-A2BAF20F52EB}"/>
          </ac:spMkLst>
        </pc:spChg>
        <pc:graphicFrameChg chg="add mod modGraphic">
          <ac:chgData name="Dipika Dash" userId="8be2f5a922f9d7a7" providerId="LiveId" clId="{762DFF6F-34CC-4399-A066-0DBF73205200}" dt="2021-11-05T10:46:58.919" v="630" actId="14100"/>
          <ac:graphicFrameMkLst>
            <pc:docMk/>
            <pc:sldMk cId="281050736" sldId="268"/>
            <ac:graphicFrameMk id="4" creationId="{211ABFE5-51AB-4A23-815C-131AD751DE1E}"/>
          </ac:graphicFrameMkLst>
        </pc:graphicFrameChg>
        <pc:picChg chg="add mod">
          <ac:chgData name="Dipika Dash" userId="8be2f5a922f9d7a7" providerId="LiveId" clId="{762DFF6F-34CC-4399-A066-0DBF73205200}" dt="2021-11-05T08:20:27.634" v="570" actId="1076"/>
          <ac:picMkLst>
            <pc:docMk/>
            <pc:sldMk cId="281050736" sldId="268"/>
            <ac:picMk id="2" creationId="{71D6B770-4E2F-4EB5-B619-679A6A4E37C1}"/>
          </ac:picMkLst>
        </pc:picChg>
      </pc:sldChg>
    </pc:docChg>
  </pc:docChgLst>
  <pc:docChgLst>
    <pc:chgData name="Dipika Dash" userId="8be2f5a922f9d7a7" providerId="LiveId" clId="{BCC34057-0C8D-41B8-9D34-20965739597B}"/>
    <pc:docChg chg="custSel addSld modSld">
      <pc:chgData name="Dipika Dash" userId="8be2f5a922f9d7a7" providerId="LiveId" clId="{BCC34057-0C8D-41B8-9D34-20965739597B}" dt="2021-11-05T05:59:15.653" v="22"/>
      <pc:docMkLst>
        <pc:docMk/>
      </pc:docMkLst>
      <pc:sldChg chg="addSp modSp">
        <pc:chgData name="Dipika Dash" userId="8be2f5a922f9d7a7" providerId="LiveId" clId="{BCC34057-0C8D-41B8-9D34-20965739597B}" dt="2021-11-05T05:59:15.653" v="22"/>
        <pc:sldMkLst>
          <pc:docMk/>
          <pc:sldMk cId="362190335" sldId="263"/>
        </pc:sldMkLst>
        <pc:picChg chg="add mod">
          <ac:chgData name="Dipika Dash" userId="8be2f5a922f9d7a7" providerId="LiveId" clId="{BCC34057-0C8D-41B8-9D34-20965739597B}" dt="2021-11-05T05:59:15.653" v="22"/>
          <ac:picMkLst>
            <pc:docMk/>
            <pc:sldMk cId="362190335" sldId="263"/>
            <ac:picMk id="4" creationId="{229A7DD8-8669-4B65-883B-5D8C0906B998}"/>
          </ac:picMkLst>
        </pc:picChg>
      </pc:sldChg>
      <pc:sldChg chg="addSp modSp">
        <pc:chgData name="Dipika Dash" userId="8be2f5a922f9d7a7" providerId="LiveId" clId="{BCC34057-0C8D-41B8-9D34-20965739597B}" dt="2021-11-05T05:59:12.760" v="21"/>
        <pc:sldMkLst>
          <pc:docMk/>
          <pc:sldMk cId="1548437477" sldId="266"/>
        </pc:sldMkLst>
        <pc:picChg chg="add mod">
          <ac:chgData name="Dipika Dash" userId="8be2f5a922f9d7a7" providerId="LiveId" clId="{BCC34057-0C8D-41B8-9D34-20965739597B}" dt="2021-11-05T05:59:12.760" v="21"/>
          <ac:picMkLst>
            <pc:docMk/>
            <pc:sldMk cId="1548437477" sldId="266"/>
            <ac:picMk id="6" creationId="{9908848A-32F7-43D8-9DAE-E10D7EC55E1B}"/>
          </ac:picMkLst>
        </pc:picChg>
      </pc:sldChg>
      <pc:sldChg chg="addSp delSp modSp new mod">
        <pc:chgData name="Dipika Dash" userId="8be2f5a922f9d7a7" providerId="LiveId" clId="{BCC34057-0C8D-41B8-9D34-20965739597B}" dt="2021-11-05T05:59:09.321" v="20"/>
        <pc:sldMkLst>
          <pc:docMk/>
          <pc:sldMk cId="3016398844" sldId="267"/>
        </pc:sldMkLst>
        <pc:spChg chg="del mod">
          <ac:chgData name="Dipika Dash" userId="8be2f5a922f9d7a7" providerId="LiveId" clId="{BCC34057-0C8D-41B8-9D34-20965739597B}" dt="2021-11-05T05:58:06.941" v="2" actId="478"/>
          <ac:spMkLst>
            <pc:docMk/>
            <pc:sldMk cId="3016398844" sldId="267"/>
            <ac:spMk id="2" creationId="{69E360F1-2DA3-41D3-9CC2-62873FAAF0D7}"/>
          </ac:spMkLst>
        </pc:spChg>
        <pc:spChg chg="del mod">
          <ac:chgData name="Dipika Dash" userId="8be2f5a922f9d7a7" providerId="LiveId" clId="{BCC34057-0C8D-41B8-9D34-20965739597B}" dt="2021-11-05T05:58:10.351" v="4" actId="478"/>
          <ac:spMkLst>
            <pc:docMk/>
            <pc:sldMk cId="3016398844" sldId="267"/>
            <ac:spMk id="3" creationId="{924F82A7-0090-4BF5-8883-3786CF4C6F42}"/>
          </ac:spMkLst>
        </pc:spChg>
        <pc:picChg chg="add mod modCrop">
          <ac:chgData name="Dipika Dash" userId="8be2f5a922f9d7a7" providerId="LiveId" clId="{BCC34057-0C8D-41B8-9D34-20965739597B}" dt="2021-11-05T05:58:57.468" v="19" actId="1440"/>
          <ac:picMkLst>
            <pc:docMk/>
            <pc:sldMk cId="3016398844" sldId="267"/>
            <ac:picMk id="5" creationId="{3C3398CC-7919-4B05-9ECF-1BF777CAB9AB}"/>
          </ac:picMkLst>
        </pc:picChg>
        <pc:picChg chg="add mod">
          <ac:chgData name="Dipika Dash" userId="8be2f5a922f9d7a7" providerId="LiveId" clId="{BCC34057-0C8D-41B8-9D34-20965739597B}" dt="2021-11-05T05:59:09.321" v="20"/>
          <ac:picMkLst>
            <pc:docMk/>
            <pc:sldMk cId="3016398844" sldId="267"/>
            <ac:picMk id="6" creationId="{B73C1BC6-24CA-4EDF-89FD-3752449D957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5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 6 0,0-2-8191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3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4.89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0 24575,'0'6'0,"0"9"0,0 7 0,0 7 0,0 4 0,0 3 0,0 2 0,0-6-8191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6.33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1.51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30 0 24575,'0'6'0,"0"9"0,0 8 0,-7 6 0,-1 4 0,0 4 0,1 0 0,9-5 0,4-14 0,6-11 0,2-6 0,-1-9 0,-4-11 0,-2-7 0,-4-6 0,-1-3 0,-1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6.26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4 147 24575,'-1'66'0,"-1"-33"0,2-1 0,4 42 0,3-59 0,1-18 0,6-27 0,-1-25 0,-8 37 0,0 0 0,-2 0 0,1 0 0,-2 0 0,-1-1 0,0 1 0,-1 0 0,-4-28 0,-8-14-1365,7 33-5461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6.78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5 0,0 2 0,0 2 0,0 1 0,0-7-8191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8.7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2 1 24575,'-1'44'0,"1"54"0,1-91 0,0-1 0,0 1 0,0 0 0,1-1 0,0 1 0,0-1 0,0 1 0,1-1 0,0 0 0,1 0 0,3 6 0,-6-11 0,-1-1 0,1 1 0,-1 0 0,0-1 0,1 1 0,-1-1 0,1 1 0,0-1 0,-1 1 0,1-1 0,-1 1 0,1-1 0,0 0 0,-1 1 0,1-1 0,0 0 0,0 0 0,-1 1 0,1-1 0,0 0 0,-1 0 0,1 0 0,0 0 0,0 0 0,-1 0 0,1 0 0,0 0 0,0 0 0,-1 0 0,1-1 0,0 1 0,-1 0 0,1 0 0,1-1 0,0-1 0,0 0 0,0 1 0,0-1 0,0 0 0,0 0 0,0-1 0,-1 1 0,1 0 0,1-5 0,22-58 0,-23 61-54,-1-1-1,0 0 0,0 0 1,0 1-1,0-1 1,-1 0-1,0 0 0,0 0 1,-1 0-1,1 0 1,-1 1-1,0-1 0,0 0 1,0 0-1,-1 1 0,0-1 1,0 1-1,0-1 1,0 1-1,-1 0 0,0 0 1,1 0-1,-2 0 1,-4-5-1,-15-7-6771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0.39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7 24575,'6'0'0,"2"-6"0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3.02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15 1 24575,'0'6'0,"0"9"0,0 7 0,0 7 0,0 5 0,-6 2 0,-2-4-8191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7.270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74 234 24575,'1'14'0,"0"-1"0,1 1 0,5 19 0,-7-28 0,1-1 0,1 0 0,-1 1 0,0-1 0,1 0 0,0 0 0,0 0 0,0 0 0,1 0 0,-1-1 0,1 1 0,0-1 0,0 0 0,0 1 0,1-1 0,-1-1 0,1 1 0,6 4 0,-9-7 0,0 0 0,0 1 0,0-1 0,0 0 0,-1 0 0,1 1 0,0-1 0,0 0 0,0 0 0,0 0 0,0 0 0,0 0 0,0-1 0,0 1 0,0 0 0,0 0 0,0-1 0,0 1 0,0 0 0,0-1 0,0 1 0,0-1 0,-1 1 0,1-1 0,0 0 0,1 0 0,13-28 0,-6-37 0,-9 64 0,1-17 0,0 0 0,-1 0 0,-1 0 0,-1 0 0,-1 0 0,-6-22 0,7 33 0,-1 0 0,0 1 0,-1-1 0,0 1 0,0 0 0,0 0 0,-1 0 0,0 1 0,0 0 0,-1 0 0,0 0 0,0 1 0,0-1 0,-1 2 0,1-1 0,-15-7 0,19 11 0,0 0 0,0 0 0,0 0 0,0 0 0,0 0 0,-1 0 0,1 0 0,0 1 0,-1-1 0,1 1 0,0 0 0,-1 0 0,1 0 0,0 0 0,-1 0 0,1 0 0,0 0 0,-1 1 0,1 0 0,-3 0 0,3 0 0,1 1 0,-1-1 0,0 0 0,1 1 0,-1-1 0,1 1 0,0 0 0,-1 0 0,1-1 0,0 1 0,0 0 0,0 0 0,0 0 0,0 0 0,1 0 0,-1 0 0,0 4 0,0 3 0,-1 1 0,2 0 0,0 0 0,0 0 0,0 0 0,2-1 0,-1 1 0,4 11 0,-2-11-273,0 0 0,0-1 0,1 0 0,6 10 0,4 2-6553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8.40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28 24575,'6'0'0,"9"-6"0,7-2 0,7 0 0,-8 2 0,-8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1.586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4 0,0 4 0,0 1 0,0-6-8191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2.779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24575,'0'6'0,"0"9"0,0 7 0,0 7 0,0 4 0,0-3-8191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F101-983C-4361-B096-55917596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7C6CF-444B-4B66-A483-6D9ED982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0EDF-8B84-4B57-98FE-251ECDFB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6E23-33F8-4196-AF14-6D8DAA0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0BE4-9227-4B1A-895E-69211C2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6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2F88-C18D-4A1B-B90A-4C388372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04A49-5BBE-4C00-BFB8-D7113398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5B15-883B-4B4C-A213-3F7A78B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3BEF-9925-416E-9538-007A6DE1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5F5C-3F79-45C4-B131-48157F67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0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52A9-2055-4C03-BB17-4F2E7EBA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7D15-7584-4A42-8772-A9BF76A0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9936-027E-4576-B3B2-AEFB4EE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A638-8912-4ED6-B801-F219604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B9C6-835B-4EBB-B751-5905B8E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E36B-5721-44BA-B49E-DDAD7D8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2C07-AF2C-4794-BE97-FB5E045F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3EF7-7EEF-4AE5-B2BD-22C63FEC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8E73-F008-4EF0-8FFE-CB746FC8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36D5-0F5C-4E8D-910E-F884CE1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47FA-E4CB-4568-8FF4-B1528A5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AD3-8CD3-42FA-AD9D-F2CAB672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9F89-8086-4037-935D-94A3EC20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AB46-2A49-4EC2-A108-F0ABDA8D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1464-480B-42C0-8A31-6B344B9E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2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9BAE-CEEE-4F87-9B43-9EBE32E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0A49-FB96-453D-9260-9D282969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51BD-E621-444F-A1F5-C4E45C5D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BB24B-5D8D-4F8C-B181-B31CA7C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3EEA-E737-4722-9622-8207AB3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EA8D-C0FA-4E36-8E2D-7E32B420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63B-44DA-409B-9B56-A0A9C8F9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5D6-8471-4807-B6EA-3C0EB74D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A5FF-7E35-4B1E-B734-60B17BF9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C5921-3E34-4EA0-B528-76D4AE50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7CDC-88CC-493F-8CFC-768784553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40CB0-27E6-4943-AD10-CC552E0F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5D357-C9D2-4A61-811B-2C9BDFA1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BFB1C-1188-4302-B101-DCF3FB76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3D52-ABAB-466D-836A-705B9F13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D82A-B62E-4B45-A5EE-01B90669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64696-15FE-4B28-81C9-92B7F8D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6C276-6921-471B-9951-A089F3BE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4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CE48-340A-4A92-A496-0B36F6E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CFB6D-483D-4BF6-8532-546631E9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82E1-B6F0-47AE-B8EE-85037F2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7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582-49FF-485C-BFFE-5186490E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0B2A-DB3B-4DBF-BA48-775F59C2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AFF19-568D-4A0E-BAB4-C9D2E0D7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2B5A3-3ACB-465A-B964-7FB5289E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A534-D82B-4AE6-895F-4F59107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F5B3-56D6-40F7-A3F2-B431DA3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7516-DFEB-4FA6-938D-090AA03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D9798-DA49-4534-8470-FEA49A871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9CD3F-FC55-4F8E-9002-0194ADB13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D5E3-3301-41EA-A9B2-39A6C5E7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4F1F-7647-4415-96E5-569A767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1E07-5910-40A7-A11B-937B04C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EE321-48A0-445B-8571-09F1DD61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F1A1-6F9F-42FA-9C4A-6A331F08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FCAE-39F7-4790-B5F6-3B2165129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B57-93D2-488E-BA77-D3E45A78F1DB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AFAB-917D-479A-B127-A5411A5AA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D0A3-AC99-4B39-8F8C-A571EC78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21" Type="http://schemas.openxmlformats.org/officeDocument/2006/relationships/customXml" Target="../ink/ink9.xml"/><Relationship Id="rId34" Type="http://schemas.openxmlformats.org/officeDocument/2006/relationships/image" Target="../media/image7.gif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1.png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4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9" Type="http://schemas.openxmlformats.org/officeDocument/2006/relationships/customXml" Target="../ink/ink3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1AC45-637F-48DF-AAD3-66BFFC11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pic>
        <p:nvPicPr>
          <p:cNvPr id="5" name="Picture 4" descr="maxresdefault.jpg">
            <a:extLst>
              <a:ext uri="{FF2B5EF4-FFF2-40B4-BE49-F238E27FC236}">
                <a16:creationId xmlns:a16="http://schemas.microsoft.com/office/drawing/2014/main" id="{31E3970B-7430-457C-9B94-DB8C9CB7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3" y="288878"/>
            <a:ext cx="6944436" cy="54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5A5C9092-B8B5-48DD-B987-C03A267F1B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63539"/>
            <a:ext cx="12192000" cy="1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685CD-ECB7-4DE8-B955-D848FA40E5F6}"/>
              </a:ext>
            </a:extLst>
          </p:cNvPr>
          <p:cNvSpPr txBox="1"/>
          <p:nvPr/>
        </p:nvSpPr>
        <p:spPr>
          <a:xfrm>
            <a:off x="8096287" y="2305615"/>
            <a:ext cx="3260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CLASS: NURSERY</a:t>
            </a:r>
          </a:p>
          <a:p>
            <a:endParaRPr lang="en-US" sz="2000" b="1" dirty="0"/>
          </a:p>
          <a:p>
            <a:r>
              <a:rPr lang="en-US" sz="2000" b="1" dirty="0"/>
              <a:t>DATE</a:t>
            </a:r>
            <a:r>
              <a:rPr lang="en-US" sz="2000" b="1"/>
              <a:t>:09-11-21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SUBJECT:CONVERSATION</a:t>
            </a:r>
          </a:p>
          <a:p>
            <a:endParaRPr lang="en-US" sz="2000" b="1" dirty="0"/>
          </a:p>
          <a:p>
            <a:r>
              <a:rPr lang="en-US" sz="2000" b="1" dirty="0"/>
              <a:t>TOPIC: ACTION WORDS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76879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08848A-32F7-43D8-9DAE-E10D7EC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BD270C-BAAE-444A-8F40-5C1A0B21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18" y="940905"/>
            <a:ext cx="5001246" cy="38886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83B980-9442-4C16-BE0B-E2C45E935CE3}"/>
              </a:ext>
            </a:extLst>
          </p:cNvPr>
          <p:cNvSpPr/>
          <p:nvPr/>
        </p:nvSpPr>
        <p:spPr>
          <a:xfrm>
            <a:off x="7511231" y="2744209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Sleeping</a:t>
            </a:r>
          </a:p>
        </p:txBody>
      </p:sp>
    </p:spTree>
    <p:extLst>
      <p:ext uri="{BB962C8B-B14F-4D97-AF65-F5344CB8AC3E}">
        <p14:creationId xmlns:p14="http://schemas.microsoft.com/office/powerpoint/2010/main" val="15484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halkboard Street Sign">
                <a:extLst>
                  <a:ext uri="{FF2B5EF4-FFF2-40B4-BE49-F238E27FC236}">
                    <a16:creationId xmlns:a16="http://schemas.microsoft.com/office/drawing/2014/main" id="{211ABFE5-51AB-4A23-815C-131AD751DE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7254974"/>
                  </p:ext>
                </p:extLst>
              </p:nvPr>
            </p:nvGraphicFramePr>
            <p:xfrm>
              <a:off x="-198784" y="172278"/>
              <a:ext cx="12390783" cy="668572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390783" cy="6685722"/>
                    </a:xfrm>
                    <a:prstGeom prst="rect">
                      <a:avLst/>
                    </a:prstGeom>
                  </am3d:spPr>
                  <am3d:camera>
                    <am3d:pos x="0" y="0" z="617537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76273" d="1000000"/>
                    <am3d:preTrans dx="0" dy="-970769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443" ay="487184" az="-1518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77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halkboard Street Sign">
                <a:extLst>
                  <a:ext uri="{FF2B5EF4-FFF2-40B4-BE49-F238E27FC236}">
                    <a16:creationId xmlns:a16="http://schemas.microsoft.com/office/drawing/2014/main" id="{211ABFE5-51AB-4A23-815C-131AD751DE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8784" y="172278"/>
                <a:ext cx="12390783" cy="668572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666F86-588D-481F-BA8A-A2BAF20F52EB}"/>
              </a:ext>
            </a:extLst>
          </p:cNvPr>
          <p:cNvSpPr txBox="1"/>
          <p:nvPr/>
        </p:nvSpPr>
        <p:spPr>
          <a:xfrm>
            <a:off x="4585251" y="1058276"/>
            <a:ext cx="3326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09/11/21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u="sng" dirty="0">
                <a:solidFill>
                  <a:schemeClr val="bg1"/>
                </a:solidFill>
              </a:rPr>
              <a:t>HOME ASSIGNMENT: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Practice the action words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6B770-4E2F-4EB5-B619-679A6A4E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744" y="119411"/>
            <a:ext cx="162167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0E5B2F9B-D276-4329-AAB5-1723EBE073DD}"/>
              </a:ext>
            </a:extLst>
          </p:cNvPr>
          <p:cNvSpPr txBox="1"/>
          <p:nvPr/>
        </p:nvSpPr>
        <p:spPr>
          <a:xfrm>
            <a:off x="697424" y="1022887"/>
            <a:ext cx="10135891" cy="27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0FEAD49C-3E7F-49D6-95D5-F4659011D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7DD8-8669-4B65-883B-5D8C0906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C8CA2F-38A5-4D87-A76C-03540642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181326" y="0"/>
            <a:ext cx="2010674" cy="1166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BAAF2A-5E1A-4EFE-A316-B89CF765240E}"/>
              </a:ext>
            </a:extLst>
          </p:cNvPr>
          <p:cNvSpPr txBox="1"/>
          <p:nvPr/>
        </p:nvSpPr>
        <p:spPr>
          <a:xfrm>
            <a:off x="4280454" y="583095"/>
            <a:ext cx="333954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ACTION WORDS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638ED-B0E8-447E-9E09-1E014DAC7CC0}"/>
              </a:ext>
            </a:extLst>
          </p:cNvPr>
          <p:cNvSpPr txBox="1"/>
          <p:nvPr/>
        </p:nvSpPr>
        <p:spPr>
          <a:xfrm>
            <a:off x="344557" y="2743200"/>
            <a:ext cx="10827026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Action words are also known as doing words.</a:t>
            </a:r>
          </a:p>
          <a:p>
            <a:endParaRPr lang="en-US" sz="3600" dirty="0"/>
          </a:p>
          <a:p>
            <a:r>
              <a:rPr lang="en-US" sz="3600" dirty="0"/>
              <a:t>Let’s learn some action words……..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0481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33ECDF-D148-4784-844C-249CE459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181326" y="0"/>
            <a:ext cx="2010674" cy="1166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CE5E9-CAD3-4F3C-ACE9-2B1219DD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3" y="225286"/>
            <a:ext cx="652243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BCF845-6A65-4BFE-A3CE-46695361D0E5}"/>
              </a:ext>
            </a:extLst>
          </p:cNvPr>
          <p:cNvSpPr/>
          <p:nvPr/>
        </p:nvSpPr>
        <p:spPr>
          <a:xfrm>
            <a:off x="8437160" y="2505670"/>
            <a:ext cx="1917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Eating</a:t>
            </a:r>
          </a:p>
        </p:txBody>
      </p:sp>
    </p:spTree>
    <p:extLst>
      <p:ext uri="{BB962C8B-B14F-4D97-AF65-F5344CB8AC3E}">
        <p14:creationId xmlns:p14="http://schemas.microsoft.com/office/powerpoint/2010/main" val="8731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03D87-08E6-48D4-B7CB-DC7083DD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86962" y="1"/>
            <a:ext cx="1805038" cy="104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9D7C1-590D-4B10-AA28-B52EA680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6" y="354496"/>
            <a:ext cx="5835926" cy="5835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D682BD-7BC4-4A94-BBA6-92F6D30B6877}"/>
              </a:ext>
            </a:extLst>
          </p:cNvPr>
          <p:cNvSpPr/>
          <p:nvPr/>
        </p:nvSpPr>
        <p:spPr>
          <a:xfrm>
            <a:off x="7953982" y="2810794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4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3771D-823B-4037-A9DB-B595F8FB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455509" y="0"/>
            <a:ext cx="1736491" cy="1007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EABC1-23D2-4297-B200-A40082021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4" y="410816"/>
            <a:ext cx="5274365" cy="52743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2CA16F-EE08-4CA9-BDCB-E21ADC56CD14}"/>
              </a:ext>
            </a:extLst>
          </p:cNvPr>
          <p:cNvSpPr/>
          <p:nvPr/>
        </p:nvSpPr>
        <p:spPr>
          <a:xfrm>
            <a:off x="8150522" y="2013179"/>
            <a:ext cx="2437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2623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14:cNvPr>
              <p14:cNvContentPartPr/>
              <p14:nvPr/>
            </p14:nvContentPartPr>
            <p14:xfrm>
              <a:off x="3445101" y="4332850"/>
              <a:ext cx="36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6101" y="4323850"/>
                <a:ext cx="18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14:cNvPr>
              <p14:cNvContentPartPr/>
              <p14:nvPr/>
            </p14:nvContentPartPr>
            <p14:xfrm>
              <a:off x="3657501" y="4531570"/>
              <a:ext cx="36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8501" y="4522930"/>
                <a:ext cx="18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14:cNvPr>
              <p14:cNvContentPartPr/>
              <p14:nvPr/>
            </p14:nvContentPartPr>
            <p14:xfrm>
              <a:off x="3537621" y="4783570"/>
              <a:ext cx="38160" cy="84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81" y="4774930"/>
                <a:ext cx="558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A6CCD-5F58-4B8A-897F-1BD49867165F}"/>
              </a:ext>
            </a:extLst>
          </p:cNvPr>
          <p:cNvGrpSpPr/>
          <p:nvPr/>
        </p:nvGrpSpPr>
        <p:grpSpPr>
          <a:xfrm>
            <a:off x="3604221" y="4529410"/>
            <a:ext cx="66240" cy="65160"/>
            <a:chOff x="3604221" y="4529410"/>
            <a:chExt cx="662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14:cNvPr>
                <p14:cNvContentPartPr/>
                <p14:nvPr/>
              </p14:nvContentPartPr>
              <p14:xfrm>
                <a:off x="3604221" y="4529410"/>
                <a:ext cx="5400" cy="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81" y="4520770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14:cNvPr>
                <p14:cNvContentPartPr/>
                <p14:nvPr/>
              </p14:nvContentPartPr>
              <p14:xfrm>
                <a:off x="3665061" y="4531570"/>
                <a:ext cx="5400" cy="6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56421" y="4522930"/>
                  <a:ext cx="230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F3BE-832A-4C5E-83B8-0015CC831C23}"/>
              </a:ext>
            </a:extLst>
          </p:cNvPr>
          <p:cNvGrpSpPr/>
          <p:nvPr/>
        </p:nvGrpSpPr>
        <p:grpSpPr>
          <a:xfrm>
            <a:off x="3392541" y="4262290"/>
            <a:ext cx="81000" cy="138240"/>
            <a:chOff x="3392541" y="4262290"/>
            <a:chExt cx="8100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14:cNvPr>
                <p14:cNvContentPartPr/>
                <p14:nvPr/>
              </p14:nvContentPartPr>
              <p14:xfrm>
                <a:off x="3405501" y="4262290"/>
                <a:ext cx="6804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6861" y="4253650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14:cNvPr>
                <p14:cNvContentPartPr/>
                <p14:nvPr/>
              </p14:nvContentPartPr>
              <p14:xfrm>
                <a:off x="3392541" y="4283170"/>
                <a:ext cx="3852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83541" y="4274170"/>
                  <a:ext cx="561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14:cNvPr>
              <p14:cNvContentPartPr/>
              <p14:nvPr/>
            </p14:nvContentPartPr>
            <p14:xfrm>
              <a:off x="3856221" y="4982290"/>
              <a:ext cx="360" cy="7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7221" y="4973650"/>
                <a:ext cx="18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14:cNvPr>
              <p14:cNvContentPartPr/>
              <p14:nvPr/>
            </p14:nvContentPartPr>
            <p14:xfrm>
              <a:off x="3697101" y="4916410"/>
              <a:ext cx="360" cy="4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8101" y="4907410"/>
                <a:ext cx="180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62CF0-2877-4320-AD9C-C02BF3319E27}"/>
              </a:ext>
            </a:extLst>
          </p:cNvPr>
          <p:cNvGrpSpPr/>
          <p:nvPr/>
        </p:nvGrpSpPr>
        <p:grpSpPr>
          <a:xfrm>
            <a:off x="3511701" y="4797250"/>
            <a:ext cx="26640" cy="92880"/>
            <a:chOff x="3511701" y="4797250"/>
            <a:chExt cx="26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14:cNvPr>
                <p14:cNvContentPartPr/>
                <p14:nvPr/>
              </p14:nvContentPartPr>
              <p14:xfrm>
                <a:off x="3511701" y="488977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02701" y="4880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14:cNvPr>
                <p14:cNvContentPartPr/>
                <p14:nvPr/>
              </p14:nvContentPartPr>
              <p14:xfrm>
                <a:off x="3537981" y="4797250"/>
                <a:ext cx="36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9341" y="4788250"/>
                  <a:ext cx="180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14:cNvPr>
              <p14:cNvContentPartPr/>
              <p14:nvPr/>
            </p14:nvContentPartPr>
            <p14:xfrm>
              <a:off x="4002021" y="4929370"/>
              <a:ext cx="360" cy="2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3021" y="4920370"/>
                <a:ext cx="18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14:cNvPr>
              <p14:cNvContentPartPr/>
              <p14:nvPr/>
            </p14:nvContentPartPr>
            <p14:xfrm>
              <a:off x="3183021" y="4094530"/>
              <a:ext cx="24840" cy="8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4021" y="4085530"/>
                <a:ext cx="42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14:cNvPr>
              <p14:cNvContentPartPr/>
              <p14:nvPr/>
            </p14:nvContentPartPr>
            <p14:xfrm>
              <a:off x="3297861" y="4505290"/>
              <a:ext cx="24480" cy="13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9221" y="4496650"/>
                <a:ext cx="42120" cy="15012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4729405-F214-453B-9C06-09963E74922F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24272" r="2912" b="19417"/>
          <a:stretch>
            <a:fillRect/>
          </a:stretch>
        </p:blipFill>
        <p:spPr>
          <a:xfrm>
            <a:off x="10591918" y="1"/>
            <a:ext cx="1600082" cy="928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C6C42-92D8-4044-A0E7-519A435DAA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4" y="331304"/>
            <a:ext cx="5580823" cy="5574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F66281-04BC-4BAA-8CCE-EF9E8600E48E}"/>
              </a:ext>
            </a:extLst>
          </p:cNvPr>
          <p:cNvSpPr/>
          <p:nvPr/>
        </p:nvSpPr>
        <p:spPr>
          <a:xfrm>
            <a:off x="7828069" y="2656737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23350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AFAEB7-2A53-46FD-A0FA-D84525C0170B}"/>
              </a:ext>
            </a:extLst>
          </p:cNvPr>
          <p:cNvSpPr txBox="1"/>
          <p:nvPr/>
        </p:nvSpPr>
        <p:spPr>
          <a:xfrm flipV="1">
            <a:off x="2517912" y="6826549"/>
            <a:ext cx="9077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he jumped again and again. But could not get at them.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A8648-0751-40A1-9F43-AA78DDB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98388" y="0"/>
            <a:ext cx="1793612" cy="1040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FD4D8-7A73-4CC9-83E3-4C7414F3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1" y="808381"/>
            <a:ext cx="5208105" cy="52081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07F33F-FC82-44B2-92D3-532B6E48A118}"/>
              </a:ext>
            </a:extLst>
          </p:cNvPr>
          <p:cNvSpPr/>
          <p:nvPr/>
        </p:nvSpPr>
        <p:spPr>
          <a:xfrm>
            <a:off x="8396922" y="2768552"/>
            <a:ext cx="226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2809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51682-6142-46FE-BDD3-4E95AED5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2A52B-D4CD-46DB-91FD-D217920A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" y="314117"/>
            <a:ext cx="4519406" cy="5217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836A96-9DC9-489A-9F1A-6037D4CFE82E}"/>
              </a:ext>
            </a:extLst>
          </p:cNvPr>
          <p:cNvSpPr/>
          <p:nvPr/>
        </p:nvSpPr>
        <p:spPr>
          <a:xfrm>
            <a:off x="5935733" y="2922822"/>
            <a:ext cx="196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Sitting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6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3C1BC6-24CA-4EDF-89FD-3752449D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5BB00-D050-4799-BA70-84B5E115C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1056861"/>
            <a:ext cx="5394463" cy="53944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800913-B022-44E7-9CC5-EBE11ACD68CD}"/>
              </a:ext>
            </a:extLst>
          </p:cNvPr>
          <p:cNvSpPr/>
          <p:nvPr/>
        </p:nvSpPr>
        <p:spPr>
          <a:xfrm>
            <a:off x="7267113" y="2662535"/>
            <a:ext cx="2537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Drinking</a:t>
            </a:r>
          </a:p>
        </p:txBody>
      </p:sp>
    </p:spTree>
    <p:extLst>
      <p:ext uri="{BB962C8B-B14F-4D97-AF65-F5344CB8AC3E}">
        <p14:creationId xmlns:p14="http://schemas.microsoft.com/office/powerpoint/2010/main" val="30163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Dipika Dash</dc:creator>
  <cp:lastModifiedBy>Dipika Dash</cp:lastModifiedBy>
  <cp:revision>3</cp:revision>
  <dcterms:created xsi:type="dcterms:W3CDTF">2021-11-05T05:12:12Z</dcterms:created>
  <dcterms:modified xsi:type="dcterms:W3CDTF">2021-11-05T10:47:35Z</dcterms:modified>
</cp:coreProperties>
</file>