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760" r:id="rId2"/>
    <p:sldId id="256" r:id="rId3"/>
    <p:sldId id="750" r:id="rId4"/>
    <p:sldId id="657" r:id="rId5"/>
    <p:sldId id="786" r:id="rId6"/>
    <p:sldId id="787" r:id="rId7"/>
    <p:sldId id="788" r:id="rId8"/>
    <p:sldId id="312" r:id="rId9"/>
    <p:sldId id="25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Asus" initials="A" lastIdx="2" clrIdx="1">
    <p:extLst>
      <p:ext uri="{19B8F6BF-5375-455C-9EA6-DF929625EA0E}">
        <p15:presenceInfo xmlns=""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66229"/>
    <a:srgbClr val="6059E7"/>
    <a:srgbClr val="BA0A88"/>
    <a:srgbClr val="A1F9C3"/>
    <a:srgbClr val="FF5050"/>
    <a:srgbClr val="4BA8E7"/>
    <a:srgbClr val="590742"/>
    <a:srgbClr val="DC6624"/>
    <a:srgbClr val="3F21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90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544383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0020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7068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8138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UNJYOTI DAS\Desktop\tenor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959"/>
            <a:ext cx="8996082" cy="5069541"/>
          </a:xfrm>
          <a:prstGeom prst="rect">
            <a:avLst/>
          </a:prstGeom>
          <a:noFill/>
        </p:spPr>
      </p:pic>
      <p:pic>
        <p:nvPicPr>
          <p:cNvPr id="3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75" y="3758453"/>
            <a:ext cx="9111825" cy="137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21422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203960"/>
            <a:ext cx="8763000" cy="282702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571513" y="1440179"/>
            <a:ext cx="6909719" cy="210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Calibri" pitchFamily="34" charset="0"/>
                <a:cs typeface="Calibri" pitchFamily="34" charset="0"/>
              </a:rPr>
              <a:t>CLASS :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Calibri" pitchFamily="34" charset="0"/>
                <a:cs typeface="Calibri" pitchFamily="34" charset="0"/>
              </a:rPr>
              <a:t>SESSION NO. : 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Calibri" pitchFamily="34" charset="0"/>
                <a:cs typeface="Calibri" pitchFamily="34" charset="0"/>
              </a:rPr>
              <a:t>SUBJECT : MATHEMATICS</a:t>
            </a:r>
            <a:endParaRPr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Calibri" pitchFamily="34" charset="0"/>
                <a:cs typeface="Calibri" pitchFamily="34" charset="0"/>
              </a:rPr>
              <a:t>TOPIC: CH-4 SUBTRACTION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SUB TOPIC: DOUBT CLEARING AND CLASS TEST.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UNJYOTI DAS\Desktop\125-1254625_go-to-the-product-page-for-subtraction-subtra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914" y="0"/>
            <a:ext cx="7995397" cy="3048000"/>
          </a:xfrm>
          <a:prstGeom prst="rect">
            <a:avLst/>
          </a:prstGeom>
          <a:noFill/>
        </p:spPr>
      </p:pic>
      <p:pic>
        <p:nvPicPr>
          <p:cNvPr id="2" name="Picture 2" descr="C:\Users\ARUNJYOTI DAS\Desktop\maxresdefaul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277" y="2238935"/>
            <a:ext cx="8128000" cy="2766731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44606" y="4329953"/>
            <a:ext cx="8054788" cy="584947"/>
          </a:xfrm>
          <a:prstGeom prst="round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Taking away a number from another number is called SUBTRACTION.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ARUNJYOTI DAS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787" y="200711"/>
            <a:ext cx="5895833" cy="49427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5210" y="2388357"/>
            <a:ext cx="3200401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radley Hand ITC" pitchFamily="66" charset="0"/>
              </a:rPr>
              <a:t>TODAY’S   TOPIC</a:t>
            </a:r>
            <a:endParaRPr lang="en-US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129051" y="2729753"/>
            <a:ext cx="4749420" cy="1685298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auhaus 93" pitchFamily="82" charset="0"/>
              </a:rPr>
              <a:t>DOUBT CLEARING AND CLASS TEST</a:t>
            </a:r>
            <a:r>
              <a:rPr lang="en-US" sz="1800" dirty="0" smtClean="0">
                <a:latin typeface="Bauhaus 93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935" y="329453"/>
            <a:ext cx="442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CLASS TEST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376" y="914400"/>
            <a:ext cx="805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1.Choose the correct answer and fill in the blanks.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997" y="1460175"/>
            <a:ext cx="805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a.Taking</a:t>
            </a:r>
            <a:r>
              <a:rPr lang="en-US" sz="2000" b="1" dirty="0" smtClean="0">
                <a:solidFill>
                  <a:schemeClr val="tx1"/>
                </a:solidFill>
              </a:rPr>
              <a:t> away a number from another number is called___________.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053" y="2289144"/>
            <a:ext cx="805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b.On</a:t>
            </a:r>
            <a:r>
              <a:rPr lang="en-US" sz="2000" b="1" dirty="0" smtClean="0">
                <a:solidFill>
                  <a:schemeClr val="tx1"/>
                </a:solidFill>
              </a:rPr>
              <a:t> subtracting 0(zero) from a </a:t>
            </a:r>
            <a:r>
              <a:rPr lang="en-US" sz="2000" b="1" dirty="0" err="1" smtClean="0">
                <a:solidFill>
                  <a:schemeClr val="tx1"/>
                </a:solidFill>
              </a:rPr>
              <a:t>number,the</a:t>
            </a:r>
            <a:r>
              <a:rPr lang="en-US" sz="2000" b="1" dirty="0" smtClean="0">
                <a:solidFill>
                  <a:schemeClr val="tx1"/>
                </a:solidFill>
              </a:rPr>
              <a:t> difference is the number_____________.(itself/predecessor)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618" y="3135573"/>
            <a:ext cx="805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c.The</a:t>
            </a:r>
            <a:r>
              <a:rPr lang="en-US" sz="2000" b="1" dirty="0" smtClean="0">
                <a:solidFill>
                  <a:schemeClr val="tx1"/>
                </a:solidFill>
              </a:rPr>
              <a:t> answer of subtraction is called_________.( sum/difference)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RUNJYOTI DAS\Desktop\3351.jpg_wh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623481"/>
            <a:ext cx="3254189" cy="1520019"/>
          </a:xfrm>
          <a:prstGeom prst="rect">
            <a:avLst/>
          </a:prstGeom>
          <a:noFill/>
        </p:spPr>
      </p:pic>
      <p:pic>
        <p:nvPicPr>
          <p:cNvPr id="8" name="Picture 2" descr="C:\Users\ARUNJYOTI DAS\Desktop\3351.jpg_wh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3345" y="3637128"/>
            <a:ext cx="3139889" cy="1506372"/>
          </a:xfrm>
          <a:prstGeom prst="rect">
            <a:avLst/>
          </a:prstGeom>
          <a:noFill/>
        </p:spPr>
      </p:pic>
      <p:pic>
        <p:nvPicPr>
          <p:cNvPr id="9" name="Picture 2" descr="C:\Users\ARUNJYOTI DAS\Desktop\3351.jpg_wh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940" y="3657601"/>
            <a:ext cx="3063689" cy="1485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93373" y="1778022"/>
            <a:ext cx="1687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Subtraction)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5137" y="1795851"/>
            <a:ext cx="152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(addition  /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0185" y="1707845"/>
            <a:ext cx="1687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subtraction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1062" y="2610436"/>
            <a:ext cx="17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itself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0390" y="3112258"/>
            <a:ext cx="17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difference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141" y="248771"/>
            <a:ext cx="717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2.Subtract the following.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8871" y="1021977"/>
            <a:ext cx="2602005" cy="31398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39906" y="1015252"/>
          <a:ext cx="2584076" cy="3200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019"/>
                <a:gridCol w="646019"/>
                <a:gridCol w="646019"/>
                <a:gridCol w="646019"/>
              </a:tblGrid>
              <a:tr h="620059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</a:t>
                      </a:r>
                      <a:endParaRPr lang="en-US" sz="2400" b="1" dirty="0"/>
                    </a:p>
                  </a:txBody>
                  <a:tcPr/>
                </a:tc>
              </a:tr>
              <a:tr h="6450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50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50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50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9823" y="2380129"/>
            <a:ext cx="158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4    4     1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61029" y="3030070"/>
            <a:ext cx="158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3    2     6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76617" y="2938182"/>
            <a:ext cx="44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_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3059207" y="2494428"/>
            <a:ext cx="349623" cy="1949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2498913" y="2525805"/>
            <a:ext cx="349623" cy="1949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38182" y="1701052"/>
            <a:ext cx="79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3518" y="3588122"/>
            <a:ext cx="56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49607" y="1770527"/>
            <a:ext cx="56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95818" y="3606051"/>
            <a:ext cx="56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78106" y="3572434"/>
            <a:ext cx="56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4585447" y="1028700"/>
            <a:ext cx="2474259" cy="3180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603377" y="1050737"/>
          <a:ext cx="2463052" cy="3050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763"/>
                <a:gridCol w="615763"/>
                <a:gridCol w="615763"/>
                <a:gridCol w="615763"/>
              </a:tblGrid>
              <a:tr h="610123">
                <a:tc rowSpan="4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01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1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1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87153" y="2837330"/>
            <a:ext cx="3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_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351929" y="1102658"/>
            <a:ext cx="172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     T     O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66229" y="2440641"/>
            <a:ext cx="155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7    7     6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77435" y="2942664"/>
            <a:ext cx="155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1    4     8</a:t>
            </a:r>
            <a:endParaRPr lang="en-US" sz="2400" b="1" dirty="0"/>
          </a:p>
        </p:txBody>
      </p:sp>
      <p:cxnSp>
        <p:nvCxnSpPr>
          <p:cNvPr id="23" name="Straight Connector 22"/>
          <p:cNvCxnSpPr/>
          <p:nvPr/>
        </p:nvCxnSpPr>
        <p:spPr>
          <a:xfrm rot="10800000" flipV="1">
            <a:off x="6580095" y="2552699"/>
            <a:ext cx="349623" cy="1949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000037" y="2520915"/>
            <a:ext cx="349623" cy="1949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41790" y="3525776"/>
            <a:ext cx="56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90625" y="3518848"/>
            <a:ext cx="56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2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71078" y="3504993"/>
            <a:ext cx="56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6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32190" y="1814740"/>
            <a:ext cx="56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84946" y="1787032"/>
            <a:ext cx="56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16</a:t>
            </a:r>
            <a:endParaRPr lang="en-US" sz="2400" b="1" dirty="0"/>
          </a:p>
        </p:txBody>
      </p:sp>
      <p:pic>
        <p:nvPicPr>
          <p:cNvPr id="1026" name="Picture 2" descr="C:\Users\ARUNJYOTI DAS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26941" y="2070846"/>
            <a:ext cx="1822078" cy="2943507"/>
          </a:xfrm>
          <a:prstGeom prst="rect">
            <a:avLst/>
          </a:prstGeom>
          <a:noFill/>
        </p:spPr>
      </p:pic>
      <p:pic>
        <p:nvPicPr>
          <p:cNvPr id="31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758" y="443552"/>
            <a:ext cx="537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3.Solve the story problem.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469" y="948519"/>
            <a:ext cx="704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In an </a:t>
            </a:r>
            <a:r>
              <a:rPr lang="en-US" sz="1800" b="1" dirty="0" err="1" smtClean="0">
                <a:solidFill>
                  <a:srgbClr val="FF0000"/>
                </a:solidFill>
              </a:rPr>
              <a:t>orchard,there</a:t>
            </a:r>
            <a:r>
              <a:rPr lang="en-US" sz="1800" b="1" dirty="0" smtClean="0">
                <a:solidFill>
                  <a:srgbClr val="FF0000"/>
                </a:solidFill>
              </a:rPr>
              <a:t> were 327 apples </a:t>
            </a:r>
            <a:r>
              <a:rPr lang="en-US" sz="1800" b="1" dirty="0" err="1" smtClean="0">
                <a:solidFill>
                  <a:srgbClr val="FF0000"/>
                </a:solidFill>
              </a:rPr>
              <a:t>trees.Of</a:t>
            </a:r>
            <a:r>
              <a:rPr lang="en-US" sz="1800" b="1" dirty="0" smtClean="0">
                <a:solidFill>
                  <a:srgbClr val="FF0000"/>
                </a:solidFill>
              </a:rPr>
              <a:t> these,159 were destroyed in a </a:t>
            </a:r>
            <a:r>
              <a:rPr lang="en-US" sz="1800" b="1" dirty="0" err="1" smtClean="0">
                <a:solidFill>
                  <a:srgbClr val="FF0000"/>
                </a:solidFill>
              </a:rPr>
              <a:t>storm.How</a:t>
            </a:r>
            <a:r>
              <a:rPr lang="en-US" sz="1800" b="1" dirty="0" smtClean="0">
                <a:solidFill>
                  <a:srgbClr val="FF0000"/>
                </a:solidFill>
              </a:rPr>
              <a:t> many trees are left now?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304" y="2265026"/>
            <a:ext cx="51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Total apple trees=                       ______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4071" y="2713061"/>
            <a:ext cx="51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Number of trees destroyed=      ______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54287" y="2329553"/>
            <a:ext cx="62097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24787" y="3148619"/>
            <a:ext cx="5622877" cy="614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20705" y="3227930"/>
            <a:ext cx="51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Number of trees left=                  ______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5940" y="3848669"/>
            <a:ext cx="599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Ans:Now</a:t>
            </a:r>
            <a:r>
              <a:rPr lang="en-US" sz="2400" b="1" dirty="0" smtClean="0">
                <a:solidFill>
                  <a:srgbClr val="FF0000"/>
                </a:solidFill>
              </a:rPr>
              <a:t> ______ trees are left.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1964" y="2205317"/>
            <a:ext cx="11228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3  2  7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9722" y="2687169"/>
            <a:ext cx="112282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1  5  9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02909" y="2187054"/>
            <a:ext cx="54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_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82135" y="3267636"/>
            <a:ext cx="1008531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5661212" y="2299446"/>
            <a:ext cx="376518" cy="275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5316071" y="2297205"/>
            <a:ext cx="376518" cy="275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54488" y="1815352"/>
            <a:ext cx="53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46275" y="1813111"/>
            <a:ext cx="53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36559" y="3222810"/>
            <a:ext cx="5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78773" y="3220267"/>
            <a:ext cx="5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66765" y="1467969"/>
            <a:ext cx="53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78556" y="3229836"/>
            <a:ext cx="5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4991100" y="2321857"/>
            <a:ext cx="376518" cy="275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1758" y="1822076"/>
            <a:ext cx="53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5336241" y="1900517"/>
            <a:ext cx="376518" cy="275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50025" y="3712192"/>
            <a:ext cx="791570" cy="461665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 smtClean="0"/>
              <a:t>168</a:t>
            </a:r>
            <a:endParaRPr lang="en-US" sz="2400" b="1" dirty="0"/>
          </a:p>
        </p:txBody>
      </p:sp>
      <p:pic>
        <p:nvPicPr>
          <p:cNvPr id="1026" name="Picture 2" descr="C:\Users\ARUNJYOTI DAS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8929"/>
            <a:ext cx="2333065" cy="934571"/>
          </a:xfrm>
          <a:prstGeom prst="rect">
            <a:avLst/>
          </a:prstGeom>
          <a:noFill/>
        </p:spPr>
      </p:pic>
      <p:pic>
        <p:nvPicPr>
          <p:cNvPr id="28" name="Picture 2" descr="C:\Users\ARUNJYOTI DAS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929" y="4208929"/>
            <a:ext cx="2288241" cy="934571"/>
          </a:xfrm>
          <a:prstGeom prst="rect">
            <a:avLst/>
          </a:prstGeom>
          <a:noFill/>
        </p:spPr>
      </p:pic>
      <p:pic>
        <p:nvPicPr>
          <p:cNvPr id="29" name="Picture 2" descr="C:\Users\ARUNJYOTI DAS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581" y="4208929"/>
            <a:ext cx="2223248" cy="934571"/>
          </a:xfrm>
          <a:prstGeom prst="rect">
            <a:avLst/>
          </a:prstGeom>
          <a:noFill/>
        </p:spPr>
      </p:pic>
      <p:pic>
        <p:nvPicPr>
          <p:cNvPr id="30" name="Picture 2" descr="C:\Users\ARUNJYOTI DAS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069" y="4208929"/>
            <a:ext cx="2223248" cy="934571"/>
          </a:xfrm>
          <a:prstGeom prst="rect">
            <a:avLst/>
          </a:prstGeom>
          <a:noFill/>
        </p:spPr>
      </p:pic>
      <p:pic>
        <p:nvPicPr>
          <p:cNvPr id="31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0" y="640080"/>
            <a:ext cx="9020101" cy="367284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1236196"/>
              </p:ext>
            </p:extLst>
          </p:nvPr>
        </p:nvGraphicFramePr>
        <p:xfrm>
          <a:off x="557082" y="885574"/>
          <a:ext cx="7880268" cy="27033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96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34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536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SUB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HOME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ASSIGNMENT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974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itchFamily="34" charset="0"/>
                          <a:cs typeface="Calibri" pitchFamily="34" charset="0"/>
                        </a:rPr>
                        <a:t>Mathematics</a:t>
                      </a:r>
                      <a:endParaRPr lang="en-US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800" b="1" baseline="0" dirty="0" smtClean="0">
                          <a:latin typeface="Calibri" pitchFamily="34" charset="0"/>
                          <a:cs typeface="Calibri" pitchFamily="34" charset="0"/>
                        </a:rPr>
                        <a:t>________________________          </a:t>
                      </a:r>
                      <a:r>
                        <a:rPr lang="en-US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                            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67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48319" y="743500"/>
            <a:ext cx="7801200" cy="356220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18534</TotalTime>
  <Words>209</Words>
  <Application>Microsoft Office PowerPoint</Application>
  <PresentationFormat>On-screen Show (16:9)</PresentationFormat>
  <Paragraphs>92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 1</dc:creator>
  <cp:lastModifiedBy>ARUNJYOTI DAS</cp:lastModifiedBy>
  <cp:revision>4266</cp:revision>
  <dcterms:modified xsi:type="dcterms:W3CDTF">2021-08-21T16:09:49Z</dcterms:modified>
</cp:coreProperties>
</file>