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8509" y="2556637"/>
            <a:ext cx="5046980" cy="119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363979"/>
            <a:ext cx="8376919" cy="2585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jpg"/><Relationship Id="rId17" Type="http://schemas.openxmlformats.org/officeDocument/2006/relationships/image" Target="../media/image17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9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1.png"/><Relationship Id="rId5" Type="http://schemas.openxmlformats.org/officeDocument/2006/relationships/image" Target="../media/image2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1259" y="1489709"/>
            <a:ext cx="17526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"/>
              <a:t>M</a:t>
            </a:r>
            <a:r>
              <a:rPr dirty="0" sz="3000"/>
              <a:t>O</a:t>
            </a:r>
            <a:r>
              <a:rPr dirty="0" sz="3000" spc="-5"/>
              <a:t>M</a:t>
            </a:r>
            <a:r>
              <a:rPr dirty="0" sz="3000"/>
              <a:t>E</a:t>
            </a:r>
            <a:r>
              <a:rPr dirty="0" sz="3000" spc="-5"/>
              <a:t>N</a:t>
            </a:r>
            <a:r>
              <a:rPr dirty="0" sz="3000" spc="-20"/>
              <a:t>T</a:t>
            </a:r>
            <a:r>
              <a:rPr dirty="0" sz="3000"/>
              <a:t>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383540" y="2499232"/>
            <a:ext cx="4498340" cy="1854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500" spc="-10" b="1">
                <a:latin typeface="Calibri"/>
                <a:cs typeface="Calibri"/>
              </a:rPr>
              <a:t>SUBJECT-</a:t>
            </a:r>
            <a:r>
              <a:rPr dirty="0" sz="2500" spc="-20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LITERATURE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TOPIC-THE </a:t>
            </a:r>
            <a:r>
              <a:rPr dirty="0" sz="2500" spc="-10" b="1">
                <a:latin typeface="Calibri"/>
                <a:cs typeface="Calibri"/>
              </a:rPr>
              <a:t>ADVENTURES </a:t>
            </a:r>
            <a:r>
              <a:rPr dirty="0" sz="2500" spc="-5" b="1">
                <a:latin typeface="Calibri"/>
                <a:cs typeface="Calibri"/>
              </a:rPr>
              <a:t>OF </a:t>
            </a:r>
            <a:r>
              <a:rPr dirty="0" sz="2500" spc="-55" b="1">
                <a:latin typeface="Calibri"/>
                <a:cs typeface="Calibri"/>
              </a:rPr>
              <a:t>TOTO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PERIOD-3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5110501"/>
              <a:ext cx="8610600" cy="144269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5761990"/>
            <a:ext cx="3572510" cy="6343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dirty="0" sz="40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RUSKIN</a:t>
            </a:r>
            <a:r>
              <a:rPr dirty="0" sz="40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BOND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9500" y="1637982"/>
              <a:ext cx="395095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2187" y="1637982"/>
              <a:ext cx="754938" cy="45973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94827" y="1640522"/>
              <a:ext cx="262890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29548" y="1639252"/>
              <a:ext cx="349808" cy="45846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9375" y="1640522"/>
              <a:ext cx="346697" cy="4572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05544" y="1637982"/>
              <a:ext cx="348513" cy="46355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46157" y="1640522"/>
              <a:ext cx="311391" cy="4572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8242" y="1640522"/>
              <a:ext cx="262890" cy="45466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11667" y="1634172"/>
              <a:ext cx="288844" cy="4673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0658" y="2457132"/>
              <a:ext cx="409399" cy="4673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49362" y="2463482"/>
              <a:ext cx="250164" cy="4572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66545" y="2457132"/>
              <a:ext cx="1501697" cy="46735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796027" y="649224"/>
              <a:ext cx="3747516" cy="410413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76299" y="3581400"/>
              <a:ext cx="1857044" cy="214274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703580"/>
            <a:ext cx="2294890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/>
              <a:t>ABOUT</a:t>
            </a:r>
            <a:r>
              <a:rPr dirty="0" sz="2000" spc="-25"/>
              <a:t> </a:t>
            </a:r>
            <a:r>
              <a:rPr dirty="0" sz="2000" spc="-5"/>
              <a:t>THE</a:t>
            </a:r>
            <a:r>
              <a:rPr dirty="0" sz="2000" spc="-30"/>
              <a:t> </a:t>
            </a:r>
            <a:r>
              <a:rPr dirty="0" sz="2000" spc="-10"/>
              <a:t>AUTHOR: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855980" y="1064895"/>
            <a:ext cx="4281170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925" marR="5080" indent="-2286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Calibri"/>
                <a:cs typeface="Calibri"/>
              </a:rPr>
              <a:t>R</a:t>
            </a:r>
            <a:r>
              <a:rPr dirty="0" sz="1800" spc="-5">
                <a:latin typeface="Calibri"/>
                <a:cs typeface="Calibri"/>
              </a:rPr>
              <a:t>uskin Bond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born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Edith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Clarke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Aubrey </a:t>
            </a:r>
            <a:r>
              <a:rPr dirty="0" sz="1800" spc="-15">
                <a:latin typeface="Calibri"/>
                <a:cs typeface="Calibri"/>
              </a:rPr>
              <a:t>Alexander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Bond,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Kasauli,</a:t>
            </a:r>
            <a:r>
              <a:rPr dirty="0" sz="1800" spc="-5">
                <a:latin typeface="Calibri"/>
                <a:cs typeface="Calibri"/>
              </a:rPr>
              <a:t> Punjab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States </a:t>
            </a:r>
            <a:r>
              <a:rPr dirty="0" sz="1800" spc="-25">
                <a:latin typeface="Calibri"/>
                <a:cs typeface="Calibri"/>
              </a:rPr>
              <a:t>Agency, </a:t>
            </a:r>
            <a:r>
              <a:rPr dirty="0" sz="1800">
                <a:latin typeface="Calibri"/>
                <a:cs typeface="Calibri"/>
              </a:rPr>
              <a:t>British </a:t>
            </a:r>
            <a:r>
              <a:rPr dirty="0" sz="1800" spc="-5">
                <a:latin typeface="Calibri"/>
                <a:cs typeface="Calibri"/>
              </a:rPr>
              <a:t>India. </a:t>
            </a:r>
            <a:r>
              <a:rPr dirty="0" sz="1800" spc="-10">
                <a:latin typeface="Calibri"/>
                <a:cs typeface="Calibri"/>
              </a:rPr>
              <a:t>Most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0">
                <a:latin typeface="Calibri"/>
                <a:cs typeface="Calibri"/>
              </a:rPr>
              <a:t>works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influenced</a:t>
            </a:r>
            <a:r>
              <a:rPr dirty="0" sz="1800" spc="-10">
                <a:latin typeface="Calibri"/>
                <a:cs typeface="Calibri"/>
              </a:rPr>
              <a:t> by </a:t>
            </a:r>
            <a:r>
              <a:rPr dirty="0" sz="1800" spc="-15">
                <a:latin typeface="Calibri"/>
                <a:cs typeface="Calibri"/>
              </a:rPr>
              <a:t>life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hill </a:t>
            </a:r>
            <a:r>
              <a:rPr dirty="0" sz="1800" spc="-10">
                <a:latin typeface="Calibri"/>
                <a:cs typeface="Calibri"/>
              </a:rPr>
              <a:t>stations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foothills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Himalayas, where </a:t>
            </a:r>
            <a:r>
              <a:rPr dirty="0" sz="1800" spc="-5">
                <a:latin typeface="Calibri"/>
                <a:cs typeface="Calibri"/>
              </a:rPr>
              <a:t>he </a:t>
            </a:r>
            <a:r>
              <a:rPr dirty="0" sz="1800" spc="-10">
                <a:latin typeface="Calibri"/>
                <a:cs typeface="Calibri"/>
              </a:rPr>
              <a:t>spent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childhood. His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novel,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Room</a:t>
            </a:r>
            <a:r>
              <a:rPr dirty="0" sz="1800">
                <a:latin typeface="Calibri"/>
                <a:cs typeface="Calibri"/>
              </a:rPr>
              <a:t> on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Roof,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written </a:t>
            </a:r>
            <a:r>
              <a:rPr dirty="0" sz="1800" spc="-5">
                <a:latin typeface="Calibri"/>
                <a:cs typeface="Calibri"/>
              </a:rPr>
              <a:t>when he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17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 when 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21. 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book,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Angry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River,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1970s,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 </a:t>
            </a:r>
            <a:r>
              <a:rPr dirty="0" sz="1800">
                <a:latin typeface="Calibri"/>
                <a:cs typeface="Calibri"/>
              </a:rPr>
              <a:t>its </a:t>
            </a:r>
            <a:r>
              <a:rPr dirty="0" sz="1800" spc="-5">
                <a:latin typeface="Calibri"/>
                <a:cs typeface="Calibri"/>
              </a:rPr>
              <a:t>writing </a:t>
            </a:r>
            <a:r>
              <a:rPr dirty="0" sz="1800" spc="-10">
                <a:latin typeface="Calibri"/>
                <a:cs typeface="Calibri"/>
              </a:rPr>
              <a:t>toned </a:t>
            </a:r>
            <a:r>
              <a:rPr dirty="0" sz="1800" spc="-5">
                <a:latin typeface="Calibri"/>
                <a:cs typeface="Calibri"/>
              </a:rPr>
              <a:t>down </a:t>
            </a:r>
            <a:r>
              <a:rPr dirty="0" sz="1800">
                <a:latin typeface="Calibri"/>
                <a:cs typeface="Calibri"/>
              </a:rPr>
              <a:t>on a </a:t>
            </a:r>
            <a:r>
              <a:rPr dirty="0" sz="1800" spc="-5">
                <a:latin typeface="Calibri"/>
                <a:cs typeface="Calibri"/>
              </a:rPr>
              <a:t>publisher's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request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story.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Bond's </a:t>
            </a:r>
            <a:r>
              <a:rPr dirty="0" sz="1800" spc="-10">
                <a:latin typeface="Calibri"/>
                <a:cs typeface="Calibri"/>
              </a:rPr>
              <a:t>work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reflects</a:t>
            </a:r>
            <a:r>
              <a:rPr dirty="0" sz="1800" spc="-5">
                <a:latin typeface="Calibri"/>
                <a:cs typeface="Calibri"/>
              </a:rPr>
              <a:t> his Anglo-Indian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experiences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changing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political, social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cultural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aspects </a:t>
            </a:r>
            <a:r>
              <a:rPr dirty="0" sz="1800">
                <a:latin typeface="Calibri"/>
                <a:cs typeface="Calibri"/>
              </a:rPr>
              <a:t> of </a:t>
            </a:r>
            <a:r>
              <a:rPr dirty="0" sz="1800" spc="-5">
                <a:latin typeface="Calibri"/>
                <a:cs typeface="Calibri"/>
              </a:rPr>
              <a:t>India, </a:t>
            </a:r>
            <a:r>
              <a:rPr dirty="0" sz="1800" spc="-10">
                <a:latin typeface="Calibri"/>
                <a:cs typeface="Calibri"/>
              </a:rPr>
              <a:t>having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 spc="-10">
                <a:latin typeface="Calibri"/>
                <a:cs typeface="Calibri"/>
              </a:rPr>
              <a:t>through </a:t>
            </a:r>
            <a:r>
              <a:rPr dirty="0" sz="1800" spc="-5">
                <a:latin typeface="Calibri"/>
                <a:cs typeface="Calibri"/>
              </a:rPr>
              <a:t>colonial,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postcolonial </a:t>
            </a:r>
            <a:r>
              <a:rPr dirty="0" sz="1800" spc="-5">
                <a:latin typeface="Calibri"/>
                <a:cs typeface="Calibri"/>
              </a:rPr>
              <a:t>and post-independence phases 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India.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200" y="990600"/>
              <a:ext cx="3486911" cy="34869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809" y="669290"/>
            <a:ext cx="339788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45"/>
              <a:t>TOTO’S</a:t>
            </a:r>
            <a:r>
              <a:rPr dirty="0" spc="-65"/>
              <a:t> </a:t>
            </a:r>
            <a:r>
              <a:rPr dirty="0" spc="-5"/>
              <a:t>MISCHIEVES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9839"/>
            <a:ext cx="3881754" cy="3531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  <a:tab pos="2341245" algn="l"/>
              </a:tabLst>
            </a:pPr>
            <a:r>
              <a:rPr dirty="0" sz="2300" spc="-5">
                <a:latin typeface="Calibri"/>
                <a:cs typeface="Calibri"/>
              </a:rPr>
              <a:t>If </a:t>
            </a:r>
            <a:r>
              <a:rPr dirty="0" sz="2300" spc="-10">
                <a:latin typeface="Calibri"/>
                <a:cs typeface="Calibri"/>
              </a:rPr>
              <a:t>there </a:t>
            </a:r>
            <a:r>
              <a:rPr dirty="0" sz="2300">
                <a:latin typeface="Calibri"/>
                <a:cs typeface="Calibri"/>
              </a:rPr>
              <a:t>is a </a:t>
            </a:r>
            <a:r>
              <a:rPr dirty="0" sz="2300" spc="-5">
                <a:latin typeface="Calibri"/>
                <a:cs typeface="Calibri"/>
              </a:rPr>
              <a:t>part </a:t>
            </a:r>
            <a:r>
              <a:rPr dirty="0" sz="2300">
                <a:latin typeface="Calibri"/>
                <a:cs typeface="Calibri"/>
              </a:rPr>
              <a:t>in </a:t>
            </a:r>
            <a:r>
              <a:rPr dirty="0" sz="2300" spc="-5">
                <a:latin typeface="Calibri"/>
                <a:cs typeface="Calibri"/>
              </a:rPr>
              <a:t>our </a:t>
            </a:r>
            <a:r>
              <a:rPr dirty="0" sz="2300" spc="-15">
                <a:latin typeface="Calibri"/>
                <a:cs typeface="Calibri"/>
              </a:rPr>
              <a:t>brain </a:t>
            </a:r>
            <a:r>
              <a:rPr dirty="0" sz="2300" spc="-10">
                <a:latin typeface="Calibri"/>
                <a:cs typeface="Calibri"/>
              </a:rPr>
              <a:t> that governs </a:t>
            </a:r>
            <a:r>
              <a:rPr dirty="0" sz="2300" spc="-5">
                <a:latin typeface="Calibri"/>
                <a:cs typeface="Calibri"/>
              </a:rPr>
              <a:t>our ability </a:t>
            </a:r>
            <a:r>
              <a:rPr dirty="0" sz="2300" spc="-15">
                <a:latin typeface="Calibri"/>
                <a:cs typeface="Calibri"/>
              </a:rPr>
              <a:t>to 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20">
                <a:latin typeface="Calibri"/>
                <a:cs typeface="Calibri"/>
              </a:rPr>
              <a:t>create</a:t>
            </a:r>
            <a:r>
              <a:rPr dirty="0" sz="2300" spc="15">
                <a:latin typeface="Calibri"/>
                <a:cs typeface="Calibri"/>
              </a:rPr>
              <a:t> </a:t>
            </a:r>
            <a:r>
              <a:rPr dirty="0" sz="2300" spc="-25">
                <a:latin typeface="Calibri"/>
                <a:cs typeface="Calibri"/>
              </a:rPr>
              <a:t>mischief,	</a:t>
            </a:r>
            <a:r>
              <a:rPr dirty="0" sz="2300" spc="-5">
                <a:latin typeface="Calibri"/>
                <a:cs typeface="Calibri"/>
              </a:rPr>
              <a:t>then </a:t>
            </a:r>
            <a:r>
              <a:rPr dirty="0" sz="2300" spc="-10">
                <a:latin typeface="Calibri"/>
                <a:cs typeface="Calibri"/>
              </a:rPr>
              <a:t>that </a:t>
            </a:r>
            <a:r>
              <a:rPr dirty="0" sz="2300" spc="-5">
                <a:latin typeface="Calibri"/>
                <a:cs typeface="Calibri"/>
              </a:rPr>
              <a:t> part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in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65">
                <a:latin typeface="Calibri"/>
                <a:cs typeface="Calibri"/>
              </a:rPr>
              <a:t>Toto’s</a:t>
            </a:r>
            <a:r>
              <a:rPr dirty="0" sz="2300" spc="-15">
                <a:latin typeface="Calibri"/>
                <a:cs typeface="Calibri"/>
              </a:rPr>
              <a:t> brain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was </a:t>
            </a:r>
            <a:r>
              <a:rPr dirty="0" sz="2300">
                <a:latin typeface="Calibri"/>
                <a:cs typeface="Calibri"/>
              </a:rPr>
              <a:t>highly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developed </a:t>
            </a:r>
            <a:r>
              <a:rPr dirty="0" sz="2300" spc="-5">
                <a:latin typeface="Calibri"/>
                <a:cs typeface="Calibri"/>
              </a:rPr>
              <a:t>as </a:t>
            </a:r>
            <a:r>
              <a:rPr dirty="0" sz="2300">
                <a:latin typeface="Calibri"/>
                <a:cs typeface="Calibri"/>
              </a:rPr>
              <a:t>he </a:t>
            </a:r>
            <a:r>
              <a:rPr dirty="0" sz="2300" spc="-5">
                <a:latin typeface="Calibri"/>
                <a:cs typeface="Calibri"/>
              </a:rPr>
              <a:t>had </a:t>
            </a:r>
            <a:r>
              <a:rPr dirty="0" sz="2300" spc="-15">
                <a:latin typeface="Calibri"/>
                <a:cs typeface="Calibri"/>
              </a:rPr>
              <a:t>great 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capacity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to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do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25">
                <a:latin typeface="Calibri"/>
                <a:cs typeface="Calibri"/>
              </a:rPr>
              <a:t>mischief.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He </a:t>
            </a:r>
            <a:r>
              <a:rPr dirty="0" sz="2300" spc="5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was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20">
                <a:latin typeface="Calibri"/>
                <a:cs typeface="Calibri"/>
              </a:rPr>
              <a:t>always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busy</a:t>
            </a:r>
            <a:r>
              <a:rPr dirty="0" sz="2300" spc="-5">
                <a:latin typeface="Calibri"/>
                <a:cs typeface="Calibri"/>
              </a:rPr>
              <a:t> doing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25">
                <a:latin typeface="Calibri"/>
                <a:cs typeface="Calibri"/>
              </a:rPr>
              <a:t>mischief.</a:t>
            </a:r>
            <a:r>
              <a:rPr dirty="0" sz="2300" spc="-10">
                <a:latin typeface="Calibri"/>
                <a:cs typeface="Calibri"/>
              </a:rPr>
              <a:t> Whenever </a:t>
            </a:r>
            <a:r>
              <a:rPr dirty="0" sz="2300" spc="-5">
                <a:latin typeface="Calibri"/>
                <a:cs typeface="Calibri"/>
              </a:rPr>
              <a:t>the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writer’s</a:t>
            </a:r>
            <a:r>
              <a:rPr dirty="0" sz="2300" spc="-10">
                <a:latin typeface="Calibri"/>
                <a:cs typeface="Calibri"/>
              </a:rPr>
              <a:t> aunts </a:t>
            </a:r>
            <a:r>
              <a:rPr dirty="0" sz="2300" spc="-5">
                <a:latin typeface="Calibri"/>
                <a:cs typeface="Calibri"/>
              </a:rPr>
              <a:t>passed him,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he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tried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to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tear </a:t>
            </a:r>
            <a:r>
              <a:rPr dirty="0" sz="2300" spc="-5">
                <a:latin typeface="Calibri"/>
                <a:cs typeface="Calibri"/>
              </a:rPr>
              <a:t>their </a:t>
            </a:r>
            <a:r>
              <a:rPr dirty="0" sz="2300" spc="-10">
                <a:latin typeface="Calibri"/>
                <a:cs typeface="Calibri"/>
              </a:rPr>
              <a:t>dresses.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81600" y="987551"/>
              <a:ext cx="3028188" cy="33756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9085"/>
            <a:ext cx="3827145" cy="3209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 spc="-10">
                <a:latin typeface="Calibri"/>
                <a:cs typeface="Calibri"/>
              </a:rPr>
              <a:t>writer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recollects</a:t>
            </a:r>
            <a:r>
              <a:rPr dirty="0" sz="1900" spc="-5">
                <a:latin typeface="Calibri"/>
                <a:cs typeface="Calibri"/>
              </a:rPr>
              <a:t> another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incident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when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created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 lot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of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mischief.</a:t>
            </a:r>
            <a:r>
              <a:rPr dirty="0" sz="1900" spc="420">
                <a:latin typeface="Calibri"/>
                <a:cs typeface="Calibri"/>
              </a:rPr>
              <a:t> </a:t>
            </a:r>
            <a:r>
              <a:rPr dirty="0" sz="1900" spc="-30">
                <a:latin typeface="Calibri"/>
                <a:cs typeface="Calibri"/>
              </a:rPr>
              <a:t>At</a:t>
            </a:r>
            <a:r>
              <a:rPr dirty="0" sz="1900" spc="-5">
                <a:latin typeface="Calibri"/>
                <a:cs typeface="Calibri"/>
              </a:rPr>
              <a:t> lunchtime, 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dish of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rice </a:t>
            </a:r>
            <a:r>
              <a:rPr dirty="0" sz="1900" spc="-10">
                <a:latin typeface="Calibri"/>
                <a:cs typeface="Calibri"/>
              </a:rPr>
              <a:t>was</a:t>
            </a:r>
            <a:r>
              <a:rPr dirty="0" sz="1900" spc="-5">
                <a:latin typeface="Calibri"/>
                <a:cs typeface="Calibri"/>
              </a:rPr>
              <a:t> placed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on the dining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table. </a:t>
            </a:r>
            <a:r>
              <a:rPr dirty="0" sz="1900" spc="-41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When the </a:t>
            </a:r>
            <a:r>
              <a:rPr dirty="0" sz="1900" spc="-10">
                <a:latin typeface="Calibri"/>
                <a:cs typeface="Calibri"/>
              </a:rPr>
              <a:t>family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reached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eat, 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they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found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eating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it.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writer’s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grandmother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screamed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at 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</a:t>
            </a:r>
            <a:r>
              <a:rPr dirty="0" sz="1900" spc="-5">
                <a:latin typeface="Calibri"/>
                <a:cs typeface="Calibri"/>
              </a:rPr>
              <a:t> and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 </a:t>
            </a:r>
            <a:r>
              <a:rPr dirty="0" sz="1900" spc="-10">
                <a:latin typeface="Calibri"/>
                <a:cs typeface="Calibri"/>
              </a:rPr>
              <a:t>response,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 </a:t>
            </a:r>
            <a:r>
              <a:rPr dirty="0" sz="1900" spc="-15">
                <a:latin typeface="Calibri"/>
                <a:cs typeface="Calibri"/>
              </a:rPr>
              <a:t>threw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plate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at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5">
                <a:latin typeface="Calibri"/>
                <a:cs typeface="Calibri"/>
              </a:rPr>
              <a:t>her.</a:t>
            </a:r>
            <a:r>
              <a:rPr dirty="0" sz="1900" spc="-5">
                <a:latin typeface="Calibri"/>
                <a:cs typeface="Calibri"/>
              </a:rPr>
              <a:t> When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aunts</a:t>
            </a:r>
            <a:r>
              <a:rPr dirty="0" sz="1900" spc="-5">
                <a:latin typeface="Calibri"/>
                <a:cs typeface="Calibri"/>
              </a:rPr>
              <a:t> tried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catch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Toto,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threw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glass of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water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their </a:t>
            </a:r>
            <a:r>
              <a:rPr dirty="0" sz="1900" spc="-10">
                <a:latin typeface="Calibri"/>
                <a:cs typeface="Calibri"/>
              </a:rPr>
              <a:t>face.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843" y="781795"/>
              <a:ext cx="2921940" cy="26897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5703" y="1208515"/>
              <a:ext cx="1255690" cy="2689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8200" y="990600"/>
              <a:ext cx="4037076" cy="372160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14399"/>
            <a:ext cx="3742054" cy="41097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When the </a:t>
            </a:r>
            <a:r>
              <a:rPr dirty="0" sz="2000" spc="-15">
                <a:latin typeface="Calibri"/>
                <a:cs typeface="Calibri"/>
              </a:rPr>
              <a:t>grandfather </a:t>
            </a:r>
            <a:r>
              <a:rPr dirty="0" sz="2000" spc="-5">
                <a:latin typeface="Calibri"/>
                <a:cs typeface="Calibri"/>
              </a:rPr>
              <a:t>arrived,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Toto</a:t>
            </a:r>
            <a:r>
              <a:rPr dirty="0" sz="2000" spc="-10">
                <a:latin typeface="Calibri"/>
                <a:cs typeface="Calibri"/>
              </a:rPr>
              <a:t> left</a:t>
            </a:r>
            <a:r>
              <a:rPr dirty="0" sz="2000" spc="-5">
                <a:latin typeface="Calibri"/>
                <a:cs typeface="Calibri"/>
              </a:rPr>
              <a:t> 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place </a:t>
            </a:r>
            <a:r>
              <a:rPr dirty="0" sz="2000" spc="-10">
                <a:latin typeface="Calibri"/>
                <a:cs typeface="Calibri"/>
              </a:rPr>
              <a:t>through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window with the dish of rice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along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him. </a:t>
            </a:r>
            <a:r>
              <a:rPr dirty="0" sz="2000" spc="-55">
                <a:latin typeface="Calibri"/>
                <a:cs typeface="Calibri"/>
              </a:rPr>
              <a:t>Toto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remained </a:t>
            </a:r>
            <a:r>
              <a:rPr dirty="0" sz="2000" spc="-5">
                <a:latin typeface="Calibri"/>
                <a:cs typeface="Calibri"/>
              </a:rPr>
              <a:t> out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5">
                <a:latin typeface="Calibri"/>
                <a:cs typeface="Calibri"/>
              </a:rPr>
              <a:t>entire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afternoon.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sat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on a </a:t>
            </a:r>
            <a:r>
              <a:rPr dirty="0" sz="2000" spc="-10">
                <a:latin typeface="Calibri"/>
                <a:cs typeface="Calibri"/>
              </a:rPr>
              <a:t>branch </a:t>
            </a:r>
            <a:r>
              <a:rPr dirty="0" sz="2000" spc="-5">
                <a:latin typeface="Calibri"/>
                <a:cs typeface="Calibri"/>
              </a:rPr>
              <a:t>of the Jackfruit </a:t>
            </a:r>
            <a:r>
              <a:rPr dirty="0" sz="2000" spc="-10">
                <a:latin typeface="Calibri"/>
                <a:cs typeface="Calibri"/>
              </a:rPr>
              <a:t>tree,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determined</a:t>
            </a:r>
            <a:r>
              <a:rPr dirty="0" sz="2000" spc="-15">
                <a:latin typeface="Calibri"/>
                <a:cs typeface="Calibri"/>
              </a:rPr>
              <a:t> 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eat</a:t>
            </a:r>
            <a:r>
              <a:rPr dirty="0" sz="2000" spc="-5">
                <a:latin typeface="Calibri"/>
                <a:cs typeface="Calibri"/>
              </a:rPr>
              <a:t> all the rice. As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grandmother </a:t>
            </a:r>
            <a:r>
              <a:rPr dirty="0" sz="2000" spc="-5">
                <a:latin typeface="Calibri"/>
                <a:cs typeface="Calibri"/>
              </a:rPr>
              <a:t>had </a:t>
            </a:r>
            <a:r>
              <a:rPr dirty="0" sz="2000" spc="-10">
                <a:latin typeface="Calibri"/>
                <a:cs typeface="Calibri"/>
              </a:rPr>
              <a:t>screamed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him,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5">
                <a:latin typeface="Calibri"/>
                <a:cs typeface="Calibri"/>
              </a:rPr>
              <a:t>wanted to </a:t>
            </a:r>
            <a:r>
              <a:rPr dirty="0" sz="2000" spc="-5">
                <a:latin typeface="Calibri"/>
                <a:cs typeface="Calibri"/>
              </a:rPr>
              <a:t>annoy her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further and </a:t>
            </a:r>
            <a:r>
              <a:rPr dirty="0" sz="2000" spc="-15">
                <a:latin typeface="Calibri"/>
                <a:cs typeface="Calibri"/>
              </a:rPr>
              <a:t>so, </a:t>
            </a:r>
            <a:r>
              <a:rPr dirty="0" sz="2000" spc="-10">
                <a:latin typeface="Calibri"/>
                <a:cs typeface="Calibri"/>
              </a:rPr>
              <a:t>after eating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rice,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0">
                <a:latin typeface="Calibri"/>
                <a:cs typeface="Calibri"/>
              </a:rPr>
              <a:t>threw </a:t>
            </a:r>
            <a:r>
              <a:rPr dirty="0" sz="2000" spc="-5">
                <a:latin typeface="Calibri"/>
                <a:cs typeface="Calibri"/>
              </a:rPr>
              <a:t>the dish. It </a:t>
            </a:r>
            <a:r>
              <a:rPr dirty="0" sz="2000" spc="-25">
                <a:latin typeface="Calibri"/>
                <a:cs typeface="Calibri"/>
              </a:rPr>
              <a:t>broke </a:t>
            </a:r>
            <a:r>
              <a:rPr dirty="0" sz="2000" spc="-2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into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several</a:t>
            </a:r>
            <a:r>
              <a:rPr dirty="0" sz="2000" spc="-5">
                <a:latin typeface="Calibri"/>
                <a:cs typeface="Calibri"/>
              </a:rPr>
              <a:t> pieces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200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05400" y="1135379"/>
              <a:ext cx="3410711" cy="3450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12115"/>
            <a:ext cx="3853179" cy="456057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8775">
              <a:lnSpc>
                <a:spcPct val="100000"/>
              </a:lnSpc>
              <a:spcBef>
                <a:spcPts val="675"/>
              </a:spcBef>
            </a:pPr>
            <a:r>
              <a:rPr dirty="0" sz="2400" spc="-50" b="1">
                <a:solidFill>
                  <a:srgbClr val="FF0000"/>
                </a:solidFill>
                <a:latin typeface="Calibri"/>
                <a:cs typeface="Calibri"/>
              </a:rPr>
              <a:t>TOTO</a:t>
            </a:r>
            <a:r>
              <a:rPr dirty="0" sz="2400" spc="-2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Calibri"/>
                <a:cs typeface="Calibri"/>
              </a:rPr>
              <a:t>RESOLD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341120" algn="l"/>
                <a:tab pos="2919730" algn="l"/>
              </a:tabLst>
            </a:pPr>
            <a:r>
              <a:rPr dirty="0" sz="2400" spc="-25">
                <a:latin typeface="Calibri"/>
                <a:cs typeface="Calibri"/>
              </a:rPr>
              <a:t>Finally,	</a:t>
            </a:r>
            <a:r>
              <a:rPr dirty="0" sz="2400" spc="-15">
                <a:latin typeface="Calibri"/>
                <a:cs typeface="Calibri"/>
              </a:rPr>
              <a:t>grandfather </a:t>
            </a:r>
            <a:r>
              <a:rPr dirty="0" sz="2400" spc="-10">
                <a:latin typeface="Calibri"/>
                <a:cs typeface="Calibri"/>
              </a:rPr>
              <a:t>realised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 spc="75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</a:t>
            </a:r>
            <a:r>
              <a:rPr dirty="0" sz="2400" spc="8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 spc="7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not</a:t>
            </a:r>
            <a:r>
              <a:rPr dirty="0" sz="2400" spc="8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suitable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kept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at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home.	</a:t>
            </a:r>
            <a:r>
              <a:rPr dirty="0" sz="2400" spc="-10">
                <a:latin typeface="Calibri"/>
                <a:cs typeface="Calibri"/>
              </a:rPr>
              <a:t>They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could</a:t>
            </a:r>
            <a:r>
              <a:rPr dirty="0" sz="2400" spc="-5">
                <a:latin typeface="Calibri"/>
                <a:cs typeface="Calibri"/>
              </a:rPr>
              <a:t> not </a:t>
            </a:r>
            <a:r>
              <a:rPr dirty="0" sz="2400" spc="-25">
                <a:latin typeface="Calibri"/>
                <a:cs typeface="Calibri"/>
              </a:rPr>
              <a:t>afford</a:t>
            </a:r>
            <a:r>
              <a:rPr dirty="0" sz="2400" spc="-5">
                <a:latin typeface="Calibri"/>
                <a:cs typeface="Calibri"/>
              </a:rPr>
              <a:t> 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frequent</a:t>
            </a:r>
            <a:r>
              <a:rPr dirty="0" sz="2400" spc="-5">
                <a:latin typeface="Calibri"/>
                <a:cs typeface="Calibri"/>
              </a:rPr>
              <a:t> losses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 spc="-5">
                <a:latin typeface="Calibri"/>
                <a:cs typeface="Calibri"/>
              </a:rPr>
              <a:t> he </a:t>
            </a:r>
            <a:r>
              <a:rPr dirty="0" sz="2400" spc="-30">
                <a:latin typeface="Calibri"/>
                <a:cs typeface="Calibri"/>
              </a:rPr>
              <a:t>gave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them. He </a:t>
            </a:r>
            <a:r>
              <a:rPr dirty="0" sz="2400" spc="-20">
                <a:latin typeface="Calibri"/>
                <a:cs typeface="Calibri"/>
              </a:rPr>
              <a:t>tore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clothes,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curtains,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wallpapers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and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broke</a:t>
            </a:r>
            <a:r>
              <a:rPr dirty="0" sz="2400" spc="-5">
                <a:latin typeface="Calibri"/>
                <a:cs typeface="Calibri"/>
              </a:rPr>
              <a:t> dishes. </a:t>
            </a:r>
            <a:r>
              <a:rPr dirty="0" sz="2400" spc="-20">
                <a:latin typeface="Calibri"/>
                <a:cs typeface="Calibri"/>
              </a:rPr>
              <a:t>So,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grandfather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sold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</a:t>
            </a:r>
            <a:r>
              <a:rPr dirty="0" sz="2400" spc="-5">
                <a:latin typeface="Calibri"/>
                <a:cs typeface="Calibri"/>
              </a:rPr>
              <a:t> back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5">
                <a:latin typeface="Calibri"/>
                <a:cs typeface="Calibri"/>
              </a:rPr>
              <a:t> the same </a:t>
            </a:r>
            <a:r>
              <a:rPr dirty="0" sz="2400" spc="-20">
                <a:latin typeface="Calibri"/>
                <a:cs typeface="Calibri"/>
              </a:rPr>
              <a:t>tonga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driver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for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sum of </a:t>
            </a:r>
            <a:r>
              <a:rPr dirty="0" sz="2400" spc="-10">
                <a:latin typeface="Calibri"/>
                <a:cs typeface="Calibri"/>
              </a:rPr>
              <a:t>three</a:t>
            </a:r>
            <a:r>
              <a:rPr dirty="0" sz="2400" spc="-5">
                <a:latin typeface="Calibri"/>
                <a:cs typeface="Calibri"/>
              </a:rPr>
              <a:t> rupees.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7447" y="707135"/>
              <a:ext cx="3767328" cy="39715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9730"/>
            <a:ext cx="3399790" cy="73723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650" spc="-90"/>
              <a:t>V</a:t>
            </a:r>
            <a:r>
              <a:rPr dirty="0" sz="4650" spc="10"/>
              <a:t>O</a:t>
            </a:r>
            <a:r>
              <a:rPr dirty="0" sz="4650" spc="5"/>
              <a:t>C</a:t>
            </a:r>
            <a:r>
              <a:rPr dirty="0" sz="4650" spc="10"/>
              <a:t>ABULA</a:t>
            </a:r>
            <a:r>
              <a:rPr dirty="0" sz="4650" spc="-80"/>
              <a:t>R</a:t>
            </a:r>
            <a:r>
              <a:rPr dirty="0" sz="4650" spc="10"/>
              <a:t>Y</a:t>
            </a:r>
            <a:endParaRPr sz="4650"/>
          </a:p>
        </p:txBody>
      </p:sp>
      <p:sp>
        <p:nvSpPr>
          <p:cNvPr id="3" name="object 3"/>
          <p:cNvSpPr txBox="1"/>
          <p:nvPr/>
        </p:nvSpPr>
        <p:spPr>
          <a:xfrm>
            <a:off x="383540" y="1363979"/>
            <a:ext cx="6510655" cy="258508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  <a:tab pos="1195070" algn="l"/>
                <a:tab pos="3305810" algn="l"/>
              </a:tabLst>
            </a:pPr>
            <a:r>
              <a:rPr dirty="0" sz="2400" spc="-10">
                <a:latin typeface="Calibri"/>
                <a:cs typeface="Calibri"/>
              </a:rPr>
              <a:t>Spite:	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-10">
                <a:latin typeface="Calibri"/>
                <a:cs typeface="Calibri"/>
              </a:rPr>
              <a:t>desire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hurt,	</a:t>
            </a:r>
            <a:r>
              <a:rPr dirty="0" sz="2400" spc="-10">
                <a:latin typeface="Calibri"/>
                <a:cs typeface="Calibri"/>
              </a:rPr>
              <a:t>annoy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offend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someone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801495" algn="l"/>
              </a:tabLst>
            </a:pPr>
            <a:r>
              <a:rPr dirty="0" sz="2400" spc="-15">
                <a:latin typeface="Calibri"/>
                <a:cs typeface="Calibri"/>
              </a:rPr>
              <a:t>Chattered:	</a:t>
            </a:r>
            <a:r>
              <a:rPr dirty="0" sz="2400" spc="-5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sound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made</a:t>
            </a:r>
            <a:r>
              <a:rPr dirty="0" sz="2400" spc="-10">
                <a:latin typeface="Calibri"/>
                <a:cs typeface="Calibri"/>
              </a:rPr>
              <a:t> by </a:t>
            </a:r>
            <a:r>
              <a:rPr dirty="0" sz="2400" spc="-5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monkey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4400" spc="-5" b="1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Find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5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synonyms</a:t>
            </a:r>
            <a:r>
              <a:rPr dirty="0" sz="2400" spc="-5">
                <a:latin typeface="Calibri"/>
                <a:cs typeface="Calibri"/>
              </a:rPr>
              <a:t> and </a:t>
            </a:r>
            <a:r>
              <a:rPr dirty="0" sz="2400" spc="-15">
                <a:latin typeface="Calibri"/>
                <a:cs typeface="Calibri"/>
              </a:rPr>
              <a:t>antonyms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from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chapter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22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60"/>
              </a:spcBef>
            </a:pPr>
            <a:r>
              <a:rPr dirty="0" spc="-5"/>
              <a:t>THANK</a:t>
            </a:r>
            <a:r>
              <a:rPr dirty="0" spc="-35"/>
              <a:t> </a:t>
            </a:r>
            <a:r>
              <a:rPr dirty="0" spc="-45"/>
              <a:t>YOU</a:t>
            </a:r>
          </a:p>
          <a:p>
            <a:pPr algn="ctr" marL="635">
              <a:lnSpc>
                <a:spcPct val="100000"/>
              </a:lnSpc>
              <a:spcBef>
                <a:spcPts val="765"/>
              </a:spcBef>
            </a:pPr>
            <a:r>
              <a:rPr dirty="0" spc="-5"/>
              <a:t>ODM</a:t>
            </a:r>
            <a:r>
              <a:rPr dirty="0" spc="-35"/>
              <a:t> </a:t>
            </a:r>
            <a:r>
              <a:rPr dirty="0" spc="-25"/>
              <a:t>EDUCATIONAL</a:t>
            </a:r>
            <a:r>
              <a:rPr dirty="0" spc="-30"/>
              <a:t> </a:t>
            </a:r>
            <a:r>
              <a:rPr dirty="0" spc="-10"/>
              <a:t>GROUP…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2022-04-01T18:35:49Z</dcterms:created>
  <dcterms:modified xsi:type="dcterms:W3CDTF">2022-04-01T18:35:49Z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2021-04-28T00:00:00Z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