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8509" y="2556637"/>
            <a:ext cx="5046980" cy="1195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363979"/>
            <a:ext cx="8376919" cy="3023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jpg"/><Relationship Id="rId17" Type="http://schemas.openxmlformats.org/officeDocument/2006/relationships/image" Target="../media/image17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18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19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1.png"/><Relationship Id="rId4" Type="http://schemas.openxmlformats.org/officeDocument/2006/relationships/image" Target="../media/image2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2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1259" y="1489709"/>
            <a:ext cx="175260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"/>
              <a:t>M</a:t>
            </a:r>
            <a:r>
              <a:rPr dirty="0" sz="3000"/>
              <a:t>O</a:t>
            </a:r>
            <a:r>
              <a:rPr dirty="0" sz="3000" spc="-5"/>
              <a:t>M</a:t>
            </a:r>
            <a:r>
              <a:rPr dirty="0" sz="3000"/>
              <a:t>E</a:t>
            </a:r>
            <a:r>
              <a:rPr dirty="0" sz="3000" spc="-5"/>
              <a:t>N</a:t>
            </a:r>
            <a:r>
              <a:rPr dirty="0" sz="3000" spc="-20"/>
              <a:t>T</a:t>
            </a:r>
            <a:r>
              <a:rPr dirty="0" sz="3000"/>
              <a:t>S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383540" y="2499232"/>
            <a:ext cx="4498340" cy="18542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2500" spc="-10" b="1">
                <a:latin typeface="Calibri"/>
                <a:cs typeface="Calibri"/>
              </a:rPr>
              <a:t>SUBJECT-</a:t>
            </a:r>
            <a:r>
              <a:rPr dirty="0" sz="2500" spc="-20" b="1">
                <a:latin typeface="Calibri"/>
                <a:cs typeface="Calibri"/>
              </a:rPr>
              <a:t> </a:t>
            </a:r>
            <a:r>
              <a:rPr dirty="0" sz="2500" spc="-25" b="1">
                <a:latin typeface="Calibri"/>
                <a:cs typeface="Calibri"/>
              </a:rPr>
              <a:t>LITERATURE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TOPIC-THE </a:t>
            </a:r>
            <a:r>
              <a:rPr dirty="0" sz="2500" spc="-10" b="1">
                <a:latin typeface="Calibri"/>
                <a:cs typeface="Calibri"/>
              </a:rPr>
              <a:t>ADVENTURES </a:t>
            </a:r>
            <a:r>
              <a:rPr dirty="0" sz="2500" spc="-5" b="1">
                <a:latin typeface="Calibri"/>
                <a:cs typeface="Calibri"/>
              </a:rPr>
              <a:t>OF </a:t>
            </a:r>
            <a:r>
              <a:rPr dirty="0" sz="2500" spc="-55" b="1">
                <a:latin typeface="Calibri"/>
                <a:cs typeface="Calibri"/>
              </a:rPr>
              <a:t>TOTO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PERIOD-2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5110501"/>
              <a:ext cx="8610600" cy="144269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5761990"/>
            <a:ext cx="3572510" cy="6343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65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dirty="0" sz="40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RUSKIN</a:t>
            </a:r>
            <a:r>
              <a:rPr dirty="0" sz="40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BOND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20" y="817562"/>
              <a:ext cx="346697" cy="4572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9424" y="815022"/>
              <a:ext cx="333908" cy="4597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6677" y="817562"/>
              <a:ext cx="262890" cy="4546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9500" y="1637982"/>
              <a:ext cx="395095" cy="4597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92187" y="1637982"/>
              <a:ext cx="754938" cy="45973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94827" y="1640522"/>
              <a:ext cx="262890" cy="45466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29548" y="1639252"/>
              <a:ext cx="349808" cy="45846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9375" y="1640522"/>
              <a:ext cx="346697" cy="45720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05544" y="1637982"/>
              <a:ext cx="348513" cy="46355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346157" y="1640522"/>
              <a:ext cx="311391" cy="4572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18242" y="1640522"/>
              <a:ext cx="262890" cy="45466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011667" y="1634172"/>
              <a:ext cx="288844" cy="46736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0658" y="2457132"/>
              <a:ext cx="409399" cy="4673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49362" y="2463482"/>
              <a:ext cx="250164" cy="45720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66545" y="2457132"/>
              <a:ext cx="1501697" cy="46735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796027" y="649224"/>
              <a:ext cx="3747516" cy="410413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428699" y="3352800"/>
              <a:ext cx="1857044" cy="2142744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703580"/>
            <a:ext cx="2294890" cy="331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/>
              <a:t>ABOUT</a:t>
            </a:r>
            <a:r>
              <a:rPr dirty="0" sz="2000" spc="-25"/>
              <a:t> </a:t>
            </a:r>
            <a:r>
              <a:rPr dirty="0" sz="2000" spc="-5"/>
              <a:t>THE</a:t>
            </a:r>
            <a:r>
              <a:rPr dirty="0" sz="2000" spc="-30"/>
              <a:t> </a:t>
            </a:r>
            <a:r>
              <a:rPr dirty="0" sz="2000" spc="-10"/>
              <a:t>AUTHOR: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855980" y="1064895"/>
            <a:ext cx="4281170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925" marR="5080" indent="-2286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Calibri"/>
                <a:cs typeface="Calibri"/>
              </a:rPr>
              <a:t>R</a:t>
            </a:r>
            <a:r>
              <a:rPr dirty="0" sz="1800" spc="-5">
                <a:latin typeface="Calibri"/>
                <a:cs typeface="Calibri"/>
              </a:rPr>
              <a:t>uskin Bond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born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Edith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Clarke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Aubrey </a:t>
            </a:r>
            <a:r>
              <a:rPr dirty="0" sz="1800" spc="-15">
                <a:latin typeface="Calibri"/>
                <a:cs typeface="Calibri"/>
              </a:rPr>
              <a:t>Alexander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Bond,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Kasauli,</a:t>
            </a:r>
            <a:r>
              <a:rPr dirty="0" sz="1800" spc="-5">
                <a:latin typeface="Calibri"/>
                <a:cs typeface="Calibri"/>
              </a:rPr>
              <a:t> Punjab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States </a:t>
            </a:r>
            <a:r>
              <a:rPr dirty="0" sz="1800" spc="-25">
                <a:latin typeface="Calibri"/>
                <a:cs typeface="Calibri"/>
              </a:rPr>
              <a:t>Agency, </a:t>
            </a:r>
            <a:r>
              <a:rPr dirty="0" sz="1800">
                <a:latin typeface="Calibri"/>
                <a:cs typeface="Calibri"/>
              </a:rPr>
              <a:t>British </a:t>
            </a:r>
            <a:r>
              <a:rPr dirty="0" sz="1800" spc="-5">
                <a:latin typeface="Calibri"/>
                <a:cs typeface="Calibri"/>
              </a:rPr>
              <a:t>India. </a:t>
            </a:r>
            <a:r>
              <a:rPr dirty="0" sz="1800" spc="-10">
                <a:latin typeface="Calibri"/>
                <a:cs typeface="Calibri"/>
              </a:rPr>
              <a:t>Most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10">
                <a:latin typeface="Calibri"/>
                <a:cs typeface="Calibri"/>
              </a:rPr>
              <a:t>works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are </a:t>
            </a:r>
            <a:r>
              <a:rPr dirty="0" sz="1800" spc="-5">
                <a:latin typeface="Calibri"/>
                <a:cs typeface="Calibri"/>
              </a:rPr>
              <a:t>influenced</a:t>
            </a:r>
            <a:r>
              <a:rPr dirty="0" sz="1800" spc="-10">
                <a:latin typeface="Calibri"/>
                <a:cs typeface="Calibri"/>
              </a:rPr>
              <a:t> by </a:t>
            </a:r>
            <a:r>
              <a:rPr dirty="0" sz="1800" spc="-15">
                <a:latin typeface="Calibri"/>
                <a:cs typeface="Calibri"/>
              </a:rPr>
              <a:t>life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hill </a:t>
            </a:r>
            <a:r>
              <a:rPr dirty="0" sz="1800" spc="-10">
                <a:latin typeface="Calibri"/>
                <a:cs typeface="Calibri"/>
              </a:rPr>
              <a:t>stations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foothills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Himalayas, where </a:t>
            </a:r>
            <a:r>
              <a:rPr dirty="0" sz="1800" spc="-5">
                <a:latin typeface="Calibri"/>
                <a:cs typeface="Calibri"/>
              </a:rPr>
              <a:t>he </a:t>
            </a:r>
            <a:r>
              <a:rPr dirty="0" sz="1800" spc="-10">
                <a:latin typeface="Calibri"/>
                <a:cs typeface="Calibri"/>
              </a:rPr>
              <a:t>spent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childhood. His </a:t>
            </a:r>
            <a:r>
              <a:rPr dirty="0" sz="1800" spc="-15">
                <a:latin typeface="Calibri"/>
                <a:cs typeface="Calibri"/>
              </a:rPr>
              <a:t>first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novel,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15">
                <a:latin typeface="Calibri"/>
                <a:cs typeface="Calibri"/>
              </a:rPr>
              <a:t>Room</a:t>
            </a:r>
            <a:r>
              <a:rPr dirty="0" sz="1800">
                <a:latin typeface="Calibri"/>
                <a:cs typeface="Calibri"/>
              </a:rPr>
              <a:t> on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Roof,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written </a:t>
            </a:r>
            <a:r>
              <a:rPr dirty="0" sz="1800" spc="-5">
                <a:latin typeface="Calibri"/>
                <a:cs typeface="Calibri"/>
              </a:rPr>
              <a:t>when he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17 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published when 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21. His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first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children's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book,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Angry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River,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published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1970s,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had </a:t>
            </a:r>
            <a:r>
              <a:rPr dirty="0" sz="1800">
                <a:latin typeface="Calibri"/>
                <a:cs typeface="Calibri"/>
              </a:rPr>
              <a:t>its </a:t>
            </a:r>
            <a:r>
              <a:rPr dirty="0" sz="1800" spc="-5">
                <a:latin typeface="Calibri"/>
                <a:cs typeface="Calibri"/>
              </a:rPr>
              <a:t>writing </a:t>
            </a:r>
            <a:r>
              <a:rPr dirty="0" sz="1800" spc="-10">
                <a:latin typeface="Calibri"/>
                <a:cs typeface="Calibri"/>
              </a:rPr>
              <a:t>toned </a:t>
            </a:r>
            <a:r>
              <a:rPr dirty="0" sz="1800" spc="-5">
                <a:latin typeface="Calibri"/>
                <a:cs typeface="Calibri"/>
              </a:rPr>
              <a:t>down </a:t>
            </a:r>
            <a:r>
              <a:rPr dirty="0" sz="1800">
                <a:latin typeface="Calibri"/>
                <a:cs typeface="Calibri"/>
              </a:rPr>
              <a:t>on a </a:t>
            </a:r>
            <a:r>
              <a:rPr dirty="0" sz="1800" spc="-5">
                <a:latin typeface="Calibri"/>
                <a:cs typeface="Calibri"/>
              </a:rPr>
              <a:t>publisher's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request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children's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story.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Bond's </a:t>
            </a:r>
            <a:r>
              <a:rPr dirty="0" sz="1800" spc="-10">
                <a:latin typeface="Calibri"/>
                <a:cs typeface="Calibri"/>
              </a:rPr>
              <a:t>work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reflects</a:t>
            </a:r>
            <a:r>
              <a:rPr dirty="0" sz="1800" spc="-5">
                <a:latin typeface="Calibri"/>
                <a:cs typeface="Calibri"/>
              </a:rPr>
              <a:t> his Anglo-Indian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experiences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changing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political, social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cultural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aspects </a:t>
            </a:r>
            <a:r>
              <a:rPr dirty="0" sz="1800">
                <a:latin typeface="Calibri"/>
                <a:cs typeface="Calibri"/>
              </a:rPr>
              <a:t> of </a:t>
            </a:r>
            <a:r>
              <a:rPr dirty="0" sz="1800" spc="-5">
                <a:latin typeface="Calibri"/>
                <a:cs typeface="Calibri"/>
              </a:rPr>
              <a:t>India, </a:t>
            </a:r>
            <a:r>
              <a:rPr dirty="0" sz="1800" spc="-10">
                <a:latin typeface="Calibri"/>
                <a:cs typeface="Calibri"/>
              </a:rPr>
              <a:t>having </a:t>
            </a:r>
            <a:r>
              <a:rPr dirty="0" sz="1800" spc="-5">
                <a:latin typeface="Calibri"/>
                <a:cs typeface="Calibri"/>
              </a:rPr>
              <a:t>been </a:t>
            </a:r>
            <a:r>
              <a:rPr dirty="0" sz="1800" spc="-10">
                <a:latin typeface="Calibri"/>
                <a:cs typeface="Calibri"/>
              </a:rPr>
              <a:t>through </a:t>
            </a:r>
            <a:r>
              <a:rPr dirty="0" sz="1800" spc="-5">
                <a:latin typeface="Calibri"/>
                <a:cs typeface="Calibri"/>
              </a:rPr>
              <a:t>colonial,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postcolonial </a:t>
            </a:r>
            <a:r>
              <a:rPr dirty="0" sz="1800" spc="-5">
                <a:latin typeface="Calibri"/>
                <a:cs typeface="Calibri"/>
              </a:rPr>
              <a:t>and post-independence phases 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India.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200" y="990600"/>
              <a:ext cx="3486911" cy="348691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4369" y="470534"/>
            <a:ext cx="220408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0"/>
              <a:t>TOTO</a:t>
            </a:r>
            <a:r>
              <a:rPr dirty="0" sz="2400" spc="-30"/>
              <a:t> </a:t>
            </a:r>
            <a:r>
              <a:rPr dirty="0" sz="2400" spc="-5"/>
              <a:t>AND</a:t>
            </a:r>
            <a:r>
              <a:rPr dirty="0" sz="2400" spc="-30"/>
              <a:t> </a:t>
            </a:r>
            <a:r>
              <a:rPr dirty="0" sz="2400" spc="-5"/>
              <a:t>NANA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35940" y="901700"/>
            <a:ext cx="3863975" cy="4826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100">
                <a:latin typeface="Calibri"/>
                <a:cs typeface="Calibri"/>
              </a:rPr>
              <a:t>The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 spc="-15">
                <a:latin typeface="Calibri"/>
                <a:cs typeface="Calibri"/>
              </a:rPr>
              <a:t>writer’s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grandmother</a:t>
            </a:r>
            <a:r>
              <a:rPr dirty="0" sz="2100" spc="-5">
                <a:latin typeface="Calibri"/>
                <a:cs typeface="Calibri"/>
              </a:rPr>
              <a:t> finally </a:t>
            </a:r>
            <a:r>
              <a:rPr dirty="0" sz="2100" spc="-459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came</a:t>
            </a:r>
            <a:r>
              <a:rPr dirty="0" sz="2100" spc="55">
                <a:latin typeface="Calibri"/>
                <a:cs typeface="Calibri"/>
              </a:rPr>
              <a:t> </a:t>
            </a:r>
            <a:r>
              <a:rPr dirty="0" sz="2100" spc="-15">
                <a:latin typeface="Calibri"/>
                <a:cs typeface="Calibri"/>
              </a:rPr>
              <a:t>to</a:t>
            </a:r>
            <a:r>
              <a:rPr dirty="0" sz="2100" spc="55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know</a:t>
            </a:r>
            <a:r>
              <a:rPr dirty="0" sz="2100" spc="55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of</a:t>
            </a:r>
            <a:r>
              <a:rPr dirty="0" sz="2100" spc="55">
                <a:latin typeface="Calibri"/>
                <a:cs typeface="Calibri"/>
              </a:rPr>
              <a:t> </a:t>
            </a:r>
            <a:r>
              <a:rPr dirty="0" sz="2100" spc="-60">
                <a:latin typeface="Calibri"/>
                <a:cs typeface="Calibri"/>
              </a:rPr>
              <a:t>Toto’s </a:t>
            </a:r>
            <a:r>
              <a:rPr dirty="0" sz="2100" spc="-55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presence in </a:t>
            </a:r>
            <a:r>
              <a:rPr dirty="0" sz="2100">
                <a:latin typeface="Calibri"/>
                <a:cs typeface="Calibri"/>
              </a:rPr>
              <a:t>the </a:t>
            </a:r>
            <a:r>
              <a:rPr dirty="0" sz="2100" spc="-5">
                <a:latin typeface="Calibri"/>
                <a:cs typeface="Calibri"/>
              </a:rPr>
              <a:t>house. </a:t>
            </a:r>
            <a:r>
              <a:rPr dirty="0" sz="2100">
                <a:latin typeface="Calibri"/>
                <a:cs typeface="Calibri"/>
              </a:rPr>
              <a:t>She </a:t>
            </a:r>
            <a:r>
              <a:rPr dirty="0" sz="2100" spc="5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allotted </a:t>
            </a:r>
            <a:r>
              <a:rPr dirty="0" sz="2100" spc="-5">
                <a:latin typeface="Calibri"/>
                <a:cs typeface="Calibri"/>
              </a:rPr>
              <a:t>him space in </a:t>
            </a:r>
            <a:r>
              <a:rPr dirty="0" sz="2100">
                <a:latin typeface="Calibri"/>
                <a:cs typeface="Calibri"/>
              </a:rPr>
              <a:t>the </a:t>
            </a:r>
            <a:r>
              <a:rPr dirty="0" sz="2100" spc="-15">
                <a:latin typeface="Calibri"/>
                <a:cs typeface="Calibri"/>
              </a:rPr>
              <a:t>stable 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along with </a:t>
            </a:r>
            <a:r>
              <a:rPr dirty="0" sz="2100">
                <a:latin typeface="Calibri"/>
                <a:cs typeface="Calibri"/>
              </a:rPr>
              <a:t>the </a:t>
            </a:r>
            <a:r>
              <a:rPr dirty="0" sz="2100" spc="-15">
                <a:latin typeface="Calibri"/>
                <a:cs typeface="Calibri"/>
              </a:rPr>
              <a:t>family donkey 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Nana.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On </a:t>
            </a:r>
            <a:r>
              <a:rPr dirty="0" sz="2100">
                <a:latin typeface="Calibri"/>
                <a:cs typeface="Calibri"/>
              </a:rPr>
              <a:t>the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 spc="-20">
                <a:latin typeface="Calibri"/>
                <a:cs typeface="Calibri"/>
              </a:rPr>
              <a:t>first</a:t>
            </a:r>
            <a:r>
              <a:rPr dirty="0" sz="2100" spc="-5">
                <a:latin typeface="Calibri"/>
                <a:cs typeface="Calibri"/>
              </a:rPr>
              <a:t> night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in </a:t>
            </a:r>
            <a:r>
              <a:rPr dirty="0" sz="2100">
                <a:latin typeface="Calibri"/>
                <a:cs typeface="Calibri"/>
              </a:rPr>
              <a:t>the </a:t>
            </a:r>
            <a:r>
              <a:rPr dirty="0" sz="2100" spc="5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stable, </a:t>
            </a:r>
            <a:r>
              <a:rPr dirty="0" sz="2100" spc="-15">
                <a:latin typeface="Calibri"/>
                <a:cs typeface="Calibri"/>
              </a:rPr>
              <a:t>grandfather </a:t>
            </a:r>
            <a:r>
              <a:rPr dirty="0" sz="2100" spc="-10">
                <a:latin typeface="Calibri"/>
                <a:cs typeface="Calibri"/>
              </a:rPr>
              <a:t>visited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 spc="-45">
                <a:latin typeface="Calibri"/>
                <a:cs typeface="Calibri"/>
              </a:rPr>
              <a:t>Toto. </a:t>
            </a:r>
            <a:r>
              <a:rPr dirty="0" sz="2100" spc="-40">
                <a:latin typeface="Calibri"/>
                <a:cs typeface="Calibri"/>
              </a:rPr>
              <a:t> </a:t>
            </a:r>
            <a:r>
              <a:rPr dirty="0" sz="2100">
                <a:latin typeface="Calibri"/>
                <a:cs typeface="Calibri"/>
              </a:rPr>
              <a:t>He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15">
                <a:latin typeface="Calibri"/>
                <a:cs typeface="Calibri"/>
              </a:rPr>
              <a:t>found</a:t>
            </a:r>
            <a:r>
              <a:rPr dirty="0" sz="2100" spc="-5">
                <a:latin typeface="Calibri"/>
                <a:cs typeface="Calibri"/>
              </a:rPr>
              <a:t> Nana</a:t>
            </a:r>
            <a:r>
              <a:rPr dirty="0" sz="2100" spc="-10">
                <a:latin typeface="Calibri"/>
                <a:cs typeface="Calibri"/>
              </a:rPr>
              <a:t> restless,</a:t>
            </a:r>
            <a:r>
              <a:rPr dirty="0" sz="2100" spc="-5">
                <a:latin typeface="Calibri"/>
                <a:cs typeface="Calibri"/>
              </a:rPr>
              <a:t> pulling </a:t>
            </a:r>
            <a:r>
              <a:rPr dirty="0" sz="210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its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15">
                <a:latin typeface="Calibri"/>
                <a:cs typeface="Calibri"/>
              </a:rPr>
              <a:t>rope</a:t>
            </a:r>
            <a:r>
              <a:rPr dirty="0" sz="2100" spc="-5">
                <a:latin typeface="Calibri"/>
                <a:cs typeface="Calibri"/>
              </a:rPr>
              <a:t> in</a:t>
            </a:r>
            <a:r>
              <a:rPr dirty="0" sz="2100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order </a:t>
            </a:r>
            <a:r>
              <a:rPr dirty="0" sz="2100" spc="-15">
                <a:latin typeface="Calibri"/>
                <a:cs typeface="Calibri"/>
              </a:rPr>
              <a:t>to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 spc="-30">
                <a:latin typeface="Calibri"/>
                <a:cs typeface="Calibri"/>
              </a:rPr>
              <a:t>stay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25">
                <a:latin typeface="Calibri"/>
                <a:cs typeface="Calibri"/>
              </a:rPr>
              <a:t>away </a:t>
            </a:r>
            <a:r>
              <a:rPr dirty="0" sz="2100" spc="-20">
                <a:latin typeface="Calibri"/>
                <a:cs typeface="Calibri"/>
              </a:rPr>
              <a:t> </a:t>
            </a:r>
            <a:r>
              <a:rPr dirty="0" sz="2100" spc="-15">
                <a:latin typeface="Calibri"/>
                <a:cs typeface="Calibri"/>
              </a:rPr>
              <a:t>from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>
                <a:latin typeface="Calibri"/>
                <a:cs typeface="Calibri"/>
              </a:rPr>
              <a:t>the </a:t>
            </a:r>
            <a:r>
              <a:rPr dirty="0" sz="2100" spc="-5">
                <a:latin typeface="Calibri"/>
                <a:cs typeface="Calibri"/>
              </a:rPr>
              <a:t>heap of </a:t>
            </a:r>
            <a:r>
              <a:rPr dirty="0" sz="2100">
                <a:latin typeface="Calibri"/>
                <a:cs typeface="Calibri"/>
              </a:rPr>
              <a:t> </a:t>
            </a:r>
            <a:r>
              <a:rPr dirty="0" sz="2100" spc="-25">
                <a:latin typeface="Calibri"/>
                <a:cs typeface="Calibri"/>
              </a:rPr>
              <a:t>hay.Grandfather</a:t>
            </a:r>
            <a:r>
              <a:rPr dirty="0" sz="2100" spc="-15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hit Nana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on </a:t>
            </a:r>
            <a:r>
              <a:rPr dirty="0" sz="2100">
                <a:latin typeface="Calibri"/>
                <a:cs typeface="Calibri"/>
              </a:rPr>
              <a:t>the </a:t>
            </a:r>
            <a:r>
              <a:rPr dirty="0" sz="2100" spc="-459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back in </a:t>
            </a:r>
            <a:r>
              <a:rPr dirty="0" sz="2100" spc="-10">
                <a:latin typeface="Calibri"/>
                <a:cs typeface="Calibri"/>
              </a:rPr>
              <a:t>order </a:t>
            </a:r>
            <a:r>
              <a:rPr dirty="0" sz="2100" spc="-15">
                <a:latin typeface="Calibri"/>
                <a:cs typeface="Calibri"/>
              </a:rPr>
              <a:t>to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 spc="-15">
                <a:latin typeface="Calibri"/>
                <a:cs typeface="Calibri"/>
              </a:rPr>
              <a:t>stop</a:t>
            </a:r>
            <a:r>
              <a:rPr dirty="0" sz="2100" spc="-5">
                <a:latin typeface="Calibri"/>
                <a:cs typeface="Calibri"/>
              </a:rPr>
              <a:t> it. Nana </a:t>
            </a:r>
            <a:r>
              <a:rPr dirty="0" sz="210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jumped back</a:t>
            </a:r>
            <a:r>
              <a:rPr dirty="0" sz="210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with </a:t>
            </a:r>
            <a:r>
              <a:rPr dirty="0" sz="2100">
                <a:latin typeface="Calibri"/>
                <a:cs typeface="Calibri"/>
              </a:rPr>
              <a:t>a</a:t>
            </a:r>
            <a:r>
              <a:rPr dirty="0" sz="2100" spc="-5">
                <a:latin typeface="Calibri"/>
                <a:cs typeface="Calibri"/>
              </a:rPr>
              <a:t> jerk and </a:t>
            </a:r>
            <a:r>
              <a:rPr dirty="0" sz="2100">
                <a:latin typeface="Calibri"/>
                <a:cs typeface="Calibri"/>
              </a:rPr>
              <a:t> </a:t>
            </a:r>
            <a:r>
              <a:rPr dirty="0" sz="2100" spc="-55">
                <a:latin typeface="Calibri"/>
                <a:cs typeface="Calibri"/>
              </a:rPr>
              <a:t>Toto</a:t>
            </a:r>
            <a:r>
              <a:rPr dirty="0" sz="2100" spc="100">
                <a:latin typeface="Calibri"/>
                <a:cs typeface="Calibri"/>
              </a:rPr>
              <a:t> </a:t>
            </a:r>
            <a:r>
              <a:rPr dirty="0" sz="2100" spc="-15">
                <a:latin typeface="Calibri"/>
                <a:cs typeface="Calibri"/>
              </a:rPr>
              <a:t>was</a:t>
            </a:r>
            <a:r>
              <a:rPr dirty="0" sz="2100" spc="105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dragged</a:t>
            </a:r>
            <a:r>
              <a:rPr dirty="0" sz="2100" spc="105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along</a:t>
            </a:r>
            <a:r>
              <a:rPr dirty="0" sz="2100" spc="110">
                <a:latin typeface="Calibri"/>
                <a:cs typeface="Calibri"/>
              </a:rPr>
              <a:t> </a:t>
            </a:r>
            <a:r>
              <a:rPr dirty="0" sz="2100" spc="-5">
                <a:latin typeface="Calibri"/>
                <a:cs typeface="Calibri"/>
              </a:rPr>
              <a:t>with </a:t>
            </a:r>
            <a:r>
              <a:rPr dirty="0" sz="2100">
                <a:latin typeface="Calibri"/>
                <a:cs typeface="Calibri"/>
              </a:rPr>
              <a:t> her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2500" y="1080515"/>
              <a:ext cx="4046220" cy="351434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69339"/>
            <a:ext cx="3832225" cy="5236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900" spc="-5">
                <a:latin typeface="Calibri"/>
                <a:cs typeface="Calibri"/>
              </a:rPr>
              <a:t>In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 spc="-10">
                <a:latin typeface="Calibri"/>
                <a:cs typeface="Calibri"/>
              </a:rPr>
              <a:t>winter </a:t>
            </a:r>
            <a:r>
              <a:rPr dirty="0" sz="1900" spc="-5">
                <a:latin typeface="Calibri"/>
                <a:cs typeface="Calibri"/>
              </a:rPr>
              <a:t>season,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0">
                <a:latin typeface="Calibri"/>
                <a:cs typeface="Calibri"/>
              </a:rPr>
              <a:t>Toto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enjoyed 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having</a:t>
            </a:r>
            <a:r>
              <a:rPr dirty="0" sz="1900" spc="-5">
                <a:latin typeface="Calibri"/>
                <a:cs typeface="Calibri"/>
              </a:rPr>
              <a:t> a </a:t>
            </a:r>
            <a:r>
              <a:rPr dirty="0" sz="1900" spc="-10">
                <a:latin typeface="Calibri"/>
                <a:cs typeface="Calibri"/>
              </a:rPr>
              <a:t>warm</a:t>
            </a:r>
            <a:r>
              <a:rPr dirty="0" sz="1900" spc="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bath.</a:t>
            </a:r>
            <a:r>
              <a:rPr dirty="0" sz="1900" spc="-5">
                <a:latin typeface="Calibri"/>
                <a:cs typeface="Calibri"/>
              </a:rPr>
              <a:t> 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would 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pretend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 spc="-5">
                <a:latin typeface="Calibri"/>
                <a:cs typeface="Calibri"/>
              </a:rPr>
              <a:t> be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selfish and </a:t>
            </a:r>
            <a:r>
              <a:rPr dirty="0" sz="1900" spc="-20">
                <a:latin typeface="Calibri"/>
                <a:cs typeface="Calibri"/>
              </a:rPr>
              <a:t>before </a:t>
            </a:r>
            <a:r>
              <a:rPr dirty="0" sz="1900" spc="-1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starting</a:t>
            </a:r>
            <a:r>
              <a:rPr dirty="0" sz="1900" spc="-5">
                <a:latin typeface="Calibri"/>
                <a:cs typeface="Calibri"/>
              </a:rPr>
              <a:t> his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bath,</a:t>
            </a:r>
            <a:r>
              <a:rPr dirty="0" sz="1900" spc="-5">
                <a:latin typeface="Calibri"/>
                <a:cs typeface="Calibri"/>
              </a:rPr>
              <a:t> 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would</a:t>
            </a:r>
            <a:r>
              <a:rPr dirty="0" sz="1900" spc="-5">
                <a:latin typeface="Calibri"/>
                <a:cs typeface="Calibri"/>
              </a:rPr>
              <a:t> check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 spc="-15">
                <a:latin typeface="Calibri"/>
                <a:cs typeface="Calibri"/>
              </a:rPr>
              <a:t>temperature</a:t>
            </a:r>
            <a:r>
              <a:rPr dirty="0" sz="1900" spc="-5">
                <a:latin typeface="Calibri"/>
                <a:cs typeface="Calibri"/>
              </a:rPr>
              <a:t> of 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0">
                <a:latin typeface="Calibri"/>
                <a:cs typeface="Calibri"/>
              </a:rPr>
              <a:t>water.</a:t>
            </a:r>
            <a:r>
              <a:rPr dirty="0" sz="1900" spc="-5">
                <a:latin typeface="Calibri"/>
                <a:cs typeface="Calibri"/>
              </a:rPr>
              <a:t> He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would copy</a:t>
            </a:r>
            <a:r>
              <a:rPr dirty="0" sz="1900" spc="-5">
                <a:latin typeface="Calibri"/>
                <a:cs typeface="Calibri"/>
              </a:rPr>
              <a:t> the </a:t>
            </a:r>
            <a:r>
              <a:rPr dirty="0" sz="1900" spc="-10">
                <a:latin typeface="Calibri"/>
                <a:cs typeface="Calibri"/>
              </a:rPr>
              <a:t>writer </a:t>
            </a:r>
            <a:r>
              <a:rPr dirty="0" sz="1900" spc="-5">
                <a:latin typeface="Calibri"/>
                <a:cs typeface="Calibri"/>
              </a:rPr>
              <a:t>and </a:t>
            </a:r>
            <a:r>
              <a:rPr dirty="0" sz="1900" spc="-10">
                <a:latin typeface="Calibri"/>
                <a:cs typeface="Calibri"/>
              </a:rPr>
              <a:t>stepped </a:t>
            </a:r>
            <a:r>
              <a:rPr dirty="0" sz="1900" spc="-41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into</a:t>
            </a:r>
            <a:r>
              <a:rPr dirty="0" sz="1900" spc="-5">
                <a:latin typeface="Calibri"/>
                <a:cs typeface="Calibri"/>
              </a:rPr>
              <a:t> 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tub,one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foot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at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a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time.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Finally,</a:t>
            </a:r>
            <a:r>
              <a:rPr dirty="0" sz="1900" spc="-5">
                <a:latin typeface="Calibri"/>
                <a:cs typeface="Calibri"/>
              </a:rPr>
              <a:t> 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would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would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sit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in the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water</a:t>
            </a:r>
            <a:r>
              <a:rPr dirty="0" sz="1900" spc="-1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with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his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face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out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of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it.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Then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he </a:t>
            </a:r>
            <a:r>
              <a:rPr dirty="0" sz="1900" spc="-10">
                <a:latin typeface="Calibri"/>
                <a:cs typeface="Calibri"/>
              </a:rPr>
              <a:t>would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rub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himself with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soap.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When 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water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became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cold,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he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would</a:t>
            </a:r>
            <a:r>
              <a:rPr dirty="0" sz="1900" spc="-5">
                <a:latin typeface="Calibri"/>
                <a:cs typeface="Calibri"/>
              </a:rPr>
              <a:t> run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out of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 spc="-5">
                <a:latin typeface="Calibri"/>
                <a:cs typeface="Calibri"/>
              </a:rPr>
              <a:t> 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stove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in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 spc="-10">
                <a:latin typeface="Calibri"/>
                <a:cs typeface="Calibri"/>
              </a:rPr>
              <a:t>kitchen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in </a:t>
            </a:r>
            <a:r>
              <a:rPr dirty="0" sz="1900" spc="-10">
                <a:latin typeface="Calibri"/>
                <a:cs typeface="Calibri"/>
              </a:rPr>
              <a:t>order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 spc="-5">
                <a:latin typeface="Calibri"/>
                <a:cs typeface="Calibri"/>
              </a:rPr>
              <a:t> dry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himself. </a:t>
            </a:r>
            <a:r>
              <a:rPr dirty="0" sz="1900" spc="-15">
                <a:latin typeface="Calibri"/>
                <a:cs typeface="Calibri"/>
              </a:rPr>
              <a:t> </a:t>
            </a:r>
            <a:r>
              <a:rPr dirty="0" sz="1900" spc="-50">
                <a:latin typeface="Calibri"/>
                <a:cs typeface="Calibri"/>
              </a:rPr>
              <a:t>Toto</a:t>
            </a:r>
            <a:r>
              <a:rPr dirty="0" sz="1900" spc="-10">
                <a:latin typeface="Calibri"/>
                <a:cs typeface="Calibri"/>
              </a:rPr>
              <a:t> got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annoyed </a:t>
            </a:r>
            <a:r>
              <a:rPr dirty="0" sz="1900" spc="-5">
                <a:latin typeface="Calibri"/>
                <a:cs typeface="Calibri"/>
              </a:rPr>
              <a:t>if he</a:t>
            </a:r>
            <a:r>
              <a:rPr dirty="0" sz="1900" spc="-10">
                <a:latin typeface="Calibri"/>
                <a:cs typeface="Calibri"/>
              </a:rPr>
              <a:t> was</a:t>
            </a:r>
            <a:r>
              <a:rPr dirty="0" sz="1900" spc="-5">
                <a:latin typeface="Calibri"/>
                <a:cs typeface="Calibri"/>
              </a:rPr>
              <a:t> laughed </a:t>
            </a:r>
            <a:r>
              <a:rPr dirty="0" sz="1900" spc="-41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upon, he </a:t>
            </a:r>
            <a:r>
              <a:rPr dirty="0" sz="1900" spc="-10">
                <a:latin typeface="Calibri"/>
                <a:cs typeface="Calibri"/>
              </a:rPr>
              <a:t>would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get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hurt and then, 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refused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to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5">
                <a:latin typeface="Calibri"/>
                <a:cs typeface="Calibri"/>
              </a:rPr>
              <a:t>take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bath.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The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writer </a:t>
            </a:r>
            <a:r>
              <a:rPr dirty="0" sz="1900" spc="-5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recollects </a:t>
            </a:r>
            <a:r>
              <a:rPr dirty="0" sz="1900" spc="-5">
                <a:latin typeface="Calibri"/>
                <a:cs typeface="Calibri"/>
              </a:rPr>
              <a:t>an incident when </a:t>
            </a:r>
            <a:r>
              <a:rPr dirty="0" sz="1900" spc="-50">
                <a:latin typeface="Calibri"/>
                <a:cs typeface="Calibri"/>
              </a:rPr>
              <a:t>Toto </a:t>
            </a:r>
            <a:r>
              <a:rPr dirty="0" sz="1900" spc="-45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had </a:t>
            </a:r>
            <a:r>
              <a:rPr dirty="0" sz="1900" spc="-10">
                <a:latin typeface="Calibri"/>
                <a:cs typeface="Calibri"/>
              </a:rPr>
              <a:t>almost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boiled</a:t>
            </a:r>
            <a:r>
              <a:rPr dirty="0" sz="190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himself.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1262" y="756062"/>
              <a:ext cx="3097122" cy="22725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61559" y="1423415"/>
              <a:ext cx="3799332" cy="324002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85140"/>
            <a:ext cx="38144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0"/>
              <a:t>TOTO</a:t>
            </a:r>
            <a:r>
              <a:rPr dirty="0" sz="2400" spc="-10"/>
              <a:t> </a:t>
            </a:r>
            <a:r>
              <a:rPr dirty="0" sz="2400" spc="-5"/>
              <a:t>BOILING</a:t>
            </a:r>
            <a:r>
              <a:rPr dirty="0" sz="2400" spc="-10"/>
              <a:t> </a:t>
            </a:r>
            <a:r>
              <a:rPr dirty="0" sz="2400" spc="-5"/>
              <a:t>HIMSELF</a:t>
            </a:r>
            <a:r>
              <a:rPr dirty="0" sz="2400" spc="-10"/>
              <a:t> </a:t>
            </a:r>
            <a:r>
              <a:rPr dirty="0" sz="2400"/>
              <a:t>ALIVE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35940" y="914399"/>
            <a:ext cx="3849370" cy="52558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large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kettle,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water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5">
                <a:latin typeface="Calibri"/>
                <a:cs typeface="Calibri"/>
              </a:rPr>
              <a:t> boiling</a:t>
            </a:r>
            <a:r>
              <a:rPr dirty="0" sz="2000" spc="-2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on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stove.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Toto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climbed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up</a:t>
            </a:r>
            <a:r>
              <a:rPr dirty="0" sz="2000" spc="-15">
                <a:latin typeface="Calibri"/>
                <a:cs typeface="Calibri"/>
              </a:rPr>
              <a:t> to</a:t>
            </a:r>
            <a:r>
              <a:rPr dirty="0" sz="2000" spc="-5">
                <a:latin typeface="Calibri"/>
                <a:cs typeface="Calibri"/>
              </a:rPr>
              <a:t> the </a:t>
            </a:r>
            <a:r>
              <a:rPr dirty="0" sz="2000" spc="-20">
                <a:latin typeface="Calibri"/>
                <a:cs typeface="Calibri"/>
              </a:rPr>
              <a:t>stove</a:t>
            </a:r>
            <a:r>
              <a:rPr dirty="0" sz="2000" spc="-5">
                <a:latin typeface="Calibri"/>
                <a:cs typeface="Calibri"/>
              </a:rPr>
              <a:t> 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removed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lid </a:t>
            </a:r>
            <a:r>
              <a:rPr dirty="0" sz="2000" spc="-10">
                <a:latin typeface="Calibri"/>
                <a:cs typeface="Calibri"/>
              </a:rPr>
              <a:t>from </a:t>
            </a:r>
            <a:r>
              <a:rPr dirty="0" sz="2000" spc="-5">
                <a:latin typeface="Calibri"/>
                <a:cs typeface="Calibri"/>
              </a:rPr>
              <a:t>it.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15">
                <a:latin typeface="Calibri"/>
                <a:cs typeface="Calibri"/>
              </a:rPr>
              <a:t>felt </a:t>
            </a:r>
            <a:r>
              <a:rPr dirty="0" sz="2000" spc="-10">
                <a:latin typeface="Calibri"/>
                <a:cs typeface="Calibri"/>
              </a:rPr>
              <a:t>that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20">
                <a:latin typeface="Calibri"/>
                <a:cs typeface="Calibri"/>
              </a:rPr>
              <a:t>water 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was warm </a:t>
            </a:r>
            <a:r>
              <a:rPr dirty="0" sz="2000" spc="-5">
                <a:latin typeface="Calibri"/>
                <a:cs typeface="Calibri"/>
              </a:rPr>
              <a:t>enough </a:t>
            </a:r>
            <a:r>
              <a:rPr dirty="0" sz="2000" spc="-20">
                <a:latin typeface="Calibri"/>
                <a:cs typeface="Calibri"/>
              </a:rPr>
              <a:t>for </a:t>
            </a:r>
            <a:r>
              <a:rPr dirty="0" sz="2000" spc="-5">
                <a:latin typeface="Calibri"/>
                <a:cs typeface="Calibri"/>
              </a:rPr>
              <a:t>him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25">
                <a:latin typeface="Calibri"/>
                <a:cs typeface="Calibri"/>
              </a:rPr>
              <a:t>take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</a:t>
            </a:r>
            <a:r>
              <a:rPr dirty="0" sz="2000" spc="-10">
                <a:latin typeface="Calibri"/>
                <a:cs typeface="Calibri"/>
              </a:rPr>
              <a:t> bath.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entered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kettle</a:t>
            </a:r>
            <a:r>
              <a:rPr dirty="0" sz="2000" spc="-5">
                <a:latin typeface="Calibri"/>
                <a:cs typeface="Calibri"/>
              </a:rPr>
              <a:t> with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his</a:t>
            </a:r>
            <a:r>
              <a:rPr dirty="0" sz="2000" spc="2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head</a:t>
            </a:r>
            <a:r>
              <a:rPr dirty="0" sz="2000" spc="2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out</a:t>
            </a:r>
            <a:r>
              <a:rPr dirty="0" sz="2000" spc="2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of</a:t>
            </a:r>
            <a:r>
              <a:rPr dirty="0" sz="2000" spc="3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it.</a:t>
            </a:r>
            <a:r>
              <a:rPr dirty="0" sz="2000" spc="2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When</a:t>
            </a:r>
            <a:r>
              <a:rPr dirty="0" sz="2000" spc="2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water </a:t>
            </a:r>
            <a:r>
              <a:rPr dirty="0" sz="2000" spc="-15">
                <a:latin typeface="Calibri"/>
                <a:cs typeface="Calibri"/>
              </a:rPr>
              <a:t>started </a:t>
            </a:r>
            <a:r>
              <a:rPr dirty="0" sz="2000">
                <a:latin typeface="Calibri"/>
                <a:cs typeface="Calibri"/>
              </a:rPr>
              <a:t>boiling,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it became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hot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for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45">
                <a:latin typeface="Calibri"/>
                <a:cs typeface="Calibri"/>
              </a:rPr>
              <a:t>Toto.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thought of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coming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out of the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kettle</a:t>
            </a:r>
            <a:r>
              <a:rPr dirty="0" sz="2000" spc="-5">
                <a:latin typeface="Calibri"/>
                <a:cs typeface="Calibri"/>
              </a:rPr>
              <a:t> but as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5">
                <a:latin typeface="Calibri"/>
                <a:cs typeface="Calibri"/>
              </a:rPr>
              <a:t>temperature </a:t>
            </a:r>
            <a:r>
              <a:rPr dirty="0" sz="2000" spc="-5">
                <a:latin typeface="Calibri"/>
                <a:cs typeface="Calibri"/>
              </a:rPr>
              <a:t>outside </a:t>
            </a:r>
            <a:r>
              <a:rPr dirty="0" sz="2000" spc="-10">
                <a:latin typeface="Calibri"/>
                <a:cs typeface="Calibri"/>
              </a:rPr>
              <a:t>was cold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for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him,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stayed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it. </a:t>
            </a:r>
            <a:r>
              <a:rPr dirty="0" sz="2000" spc="-55">
                <a:latin typeface="Calibri"/>
                <a:cs typeface="Calibri"/>
              </a:rPr>
              <a:t>Toto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kept </a:t>
            </a:r>
            <a:r>
              <a:rPr dirty="0" sz="2000" spc="-2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on </a:t>
            </a:r>
            <a:r>
              <a:rPr dirty="0" sz="2000" spc="-5">
                <a:latin typeface="Calibri"/>
                <a:cs typeface="Calibri"/>
              </a:rPr>
              <a:t>jumping in the </a:t>
            </a:r>
            <a:r>
              <a:rPr dirty="0" sz="2000" spc="-15">
                <a:latin typeface="Calibri"/>
                <a:cs typeface="Calibri"/>
              </a:rPr>
              <a:t>cattle </a:t>
            </a:r>
            <a:r>
              <a:rPr dirty="0" sz="2000" spc="-20">
                <a:latin typeface="Calibri"/>
                <a:cs typeface="Calibri"/>
              </a:rPr>
              <a:t>for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while. It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5">
                <a:latin typeface="Calibri"/>
                <a:cs typeface="Calibri"/>
              </a:rPr>
              <a:t>when the </a:t>
            </a:r>
            <a:r>
              <a:rPr dirty="0" sz="2000" spc="-15">
                <a:latin typeface="Calibri"/>
                <a:cs typeface="Calibri"/>
              </a:rPr>
              <a:t>writer’s </a:t>
            </a:r>
            <a:r>
              <a:rPr dirty="0" sz="2000" spc="-10">
                <a:latin typeface="Calibri"/>
                <a:cs typeface="Calibri"/>
              </a:rPr>
              <a:t> grandmother arrived that</a:t>
            </a:r>
            <a:r>
              <a:rPr dirty="0" sz="2000" spc="-5">
                <a:latin typeface="Calibri"/>
                <a:cs typeface="Calibri"/>
              </a:rPr>
              <a:t> she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took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half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boiled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monkey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out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375"/>
              </a:spcBef>
            </a:pPr>
            <a:r>
              <a:rPr dirty="0" sz="2000" spc="-5">
                <a:latin typeface="Calibri"/>
                <a:cs typeface="Calibri"/>
              </a:rPr>
              <a:t>of</a:t>
            </a:r>
            <a:r>
              <a:rPr dirty="0" sz="2000" spc="-2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-25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kettle.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3478" y="688848"/>
              <a:ext cx="3680801" cy="362891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79730"/>
            <a:ext cx="3399790" cy="73723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650" spc="-90"/>
              <a:t>V</a:t>
            </a:r>
            <a:r>
              <a:rPr dirty="0" sz="4650" spc="10"/>
              <a:t>O</a:t>
            </a:r>
            <a:r>
              <a:rPr dirty="0" sz="4650" spc="5"/>
              <a:t>C</a:t>
            </a:r>
            <a:r>
              <a:rPr dirty="0" sz="4650" spc="10"/>
              <a:t>ABULA</a:t>
            </a:r>
            <a:r>
              <a:rPr dirty="0" sz="4650" spc="-80"/>
              <a:t>R</a:t>
            </a:r>
            <a:r>
              <a:rPr dirty="0" sz="4650" spc="10"/>
              <a:t>Y</a:t>
            </a:r>
            <a:endParaRPr sz="4650"/>
          </a:p>
        </p:txBody>
      </p:sp>
      <p:sp>
        <p:nvSpPr>
          <p:cNvPr id="3" name="object 3"/>
          <p:cNvSpPr txBox="1"/>
          <p:nvPr/>
        </p:nvSpPr>
        <p:spPr>
          <a:xfrm>
            <a:off x="383540" y="1363979"/>
            <a:ext cx="7793990" cy="302387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  <a:tab pos="3944620" algn="l"/>
              </a:tabLst>
            </a:pPr>
            <a:r>
              <a:rPr dirty="0" sz="2400" spc="-110">
                <a:latin typeface="Calibri"/>
                <a:cs typeface="Calibri"/>
              </a:rPr>
              <a:t>To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get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his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own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back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(idiom):	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30">
                <a:latin typeface="Calibri"/>
                <a:cs typeface="Calibri"/>
              </a:rPr>
              <a:t>take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revenge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625600" algn="l"/>
              </a:tabLst>
            </a:pPr>
            <a:r>
              <a:rPr dirty="0" sz="2400" spc="-10">
                <a:latin typeface="Calibri"/>
                <a:cs typeface="Calibri"/>
              </a:rPr>
              <a:t>Prodded:	</a:t>
            </a:r>
            <a:r>
              <a:rPr dirty="0" sz="2400" spc="-5">
                <a:latin typeface="Calibri"/>
                <a:cs typeface="Calibri"/>
              </a:rPr>
              <a:t>pushed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341120" algn="l"/>
                <a:tab pos="3642995" algn="l"/>
              </a:tabLst>
            </a:pPr>
            <a:r>
              <a:rPr dirty="0" sz="2400" spc="-10">
                <a:latin typeface="Calibri"/>
                <a:cs typeface="Calibri"/>
              </a:rPr>
              <a:t>Stable:	</a:t>
            </a:r>
            <a:r>
              <a:rPr dirty="0" sz="2400" spc="-5">
                <a:latin typeface="Calibri"/>
                <a:cs typeface="Calibri"/>
              </a:rPr>
              <a:t>building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set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apart	and</a:t>
            </a:r>
            <a:r>
              <a:rPr dirty="0" sz="2400" spc="-10">
                <a:latin typeface="Calibri"/>
                <a:cs typeface="Calibri"/>
              </a:rPr>
              <a:t> adapted </a:t>
            </a:r>
            <a:r>
              <a:rPr dirty="0" sz="2400" spc="-25">
                <a:latin typeface="Calibri"/>
                <a:cs typeface="Calibri"/>
              </a:rPr>
              <a:t>for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keeping</a:t>
            </a:r>
            <a:r>
              <a:rPr dirty="0" sz="2400" spc="-10">
                <a:latin typeface="Calibri"/>
                <a:cs typeface="Calibri"/>
              </a:rPr>
              <a:t> horses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336675" algn="l"/>
                <a:tab pos="2154555" algn="l"/>
              </a:tabLst>
            </a:pPr>
            <a:r>
              <a:rPr dirty="0" sz="2400" spc="-10">
                <a:latin typeface="Calibri"/>
                <a:cs typeface="Calibri"/>
              </a:rPr>
              <a:t>Halter:	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strap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loop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placed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around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head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>
                <a:latin typeface="Calibri"/>
                <a:cs typeface="Calibri"/>
              </a:rPr>
              <a:t> a </a:t>
            </a:r>
            <a:r>
              <a:rPr dirty="0" sz="2400" spc="-15">
                <a:latin typeface="Calibri"/>
                <a:cs typeface="Calibri"/>
              </a:rPr>
              <a:t>horse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or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other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animal,	used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25">
                <a:latin typeface="Calibri"/>
                <a:cs typeface="Calibri"/>
              </a:rPr>
              <a:t>for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leading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tethering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it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Haunches: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back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  <a:tab pos="1994535" algn="l"/>
              </a:tabLst>
            </a:pPr>
            <a:r>
              <a:rPr dirty="0" sz="2400" spc="-5">
                <a:latin typeface="Calibri"/>
                <a:cs typeface="Calibri"/>
              </a:rPr>
              <a:t>Hauled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him:	pulled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him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922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60"/>
              </a:spcBef>
            </a:pPr>
            <a:r>
              <a:rPr dirty="0" spc="-5"/>
              <a:t>THANK</a:t>
            </a:r>
            <a:r>
              <a:rPr dirty="0" spc="-35"/>
              <a:t> </a:t>
            </a:r>
            <a:r>
              <a:rPr dirty="0" spc="-45"/>
              <a:t>YOU</a:t>
            </a:r>
          </a:p>
          <a:p>
            <a:pPr algn="ctr" marL="635">
              <a:lnSpc>
                <a:spcPct val="100000"/>
              </a:lnSpc>
              <a:spcBef>
                <a:spcPts val="765"/>
              </a:spcBef>
            </a:pPr>
            <a:r>
              <a:rPr dirty="0" spc="-5"/>
              <a:t>ODM</a:t>
            </a:r>
            <a:r>
              <a:rPr dirty="0" spc="-35"/>
              <a:t> </a:t>
            </a:r>
            <a:r>
              <a:rPr dirty="0" spc="-25"/>
              <a:t>EDUCATIONAL</a:t>
            </a:r>
            <a:r>
              <a:rPr dirty="0" spc="-30"/>
              <a:t> </a:t>
            </a:r>
            <a:r>
              <a:rPr dirty="0" spc="-10"/>
              <a:t>GROUP…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2022-04-01T18:32:33Z</dcterms:created>
  <dcterms:modified xsi:type="dcterms:W3CDTF">2022-04-01T18:32:33Z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2021-04-28T00:00:00Z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