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48509" y="2556637"/>
            <a:ext cx="5046980" cy="1195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5980" y="1064895"/>
            <a:ext cx="7432039" cy="4414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5" Type="http://schemas.openxmlformats.org/officeDocument/2006/relationships/image" Target="../media/image16.png"/><Relationship Id="rId16" Type="http://schemas.openxmlformats.org/officeDocument/2006/relationships/image" Target="../media/image17.jpg"/><Relationship Id="rId17" Type="http://schemas.openxmlformats.org/officeDocument/2006/relationships/image" Target="../media/image1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.png"/><Relationship Id="rId4" Type="http://schemas.openxmlformats.org/officeDocument/2006/relationships/image" Target="../media/image21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.png"/><Relationship Id="rId4" Type="http://schemas.openxmlformats.org/officeDocument/2006/relationships/image" Target="../media/image23.jpg"/><Relationship Id="rId5" Type="http://schemas.openxmlformats.org/officeDocument/2006/relationships/image" Target="../media/image24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Relationship Id="rId3" Type="http://schemas.openxmlformats.org/officeDocument/2006/relationships/image" Target="../media/image2.png"/><Relationship Id="rId4" Type="http://schemas.openxmlformats.org/officeDocument/2006/relationships/image" Target="../media/image26.jpg"/><Relationship Id="rId5" Type="http://schemas.openxmlformats.org/officeDocument/2006/relationships/image" Target="../media/image27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Relationship Id="rId3" Type="http://schemas.openxmlformats.org/officeDocument/2006/relationships/image" Target="../media/image2.png"/><Relationship Id="rId4" Type="http://schemas.openxmlformats.org/officeDocument/2006/relationships/image" Target="../media/image29.jpg"/><Relationship Id="rId5" Type="http://schemas.openxmlformats.org/officeDocument/2006/relationships/image" Target="../media/image30.jpg"/><Relationship Id="rId6" Type="http://schemas.openxmlformats.org/officeDocument/2006/relationships/image" Target="../media/image31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png"/><Relationship Id="rId3" Type="http://schemas.openxmlformats.org/officeDocument/2006/relationships/image" Target="../media/image2.png"/><Relationship Id="rId4" Type="http://schemas.openxmlformats.org/officeDocument/2006/relationships/image" Target="../media/image33.jpg"/><Relationship Id="rId5" Type="http://schemas.openxmlformats.org/officeDocument/2006/relationships/image" Target="../media/image34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5.png"/><Relationship Id="rId3" Type="http://schemas.openxmlformats.org/officeDocument/2006/relationships/image" Target="../media/image36.png"/><Relationship Id="rId4" Type="http://schemas.openxmlformats.org/officeDocument/2006/relationships/image" Target="../media/image2.png"/><Relationship Id="rId5" Type="http://schemas.openxmlformats.org/officeDocument/2006/relationships/image" Target="../media/image3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99232"/>
            <a:ext cx="4570095" cy="18542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2500" spc="-10" b="1">
                <a:latin typeface="Calibri"/>
                <a:cs typeface="Calibri"/>
              </a:rPr>
              <a:t>SUBJECT-</a:t>
            </a:r>
            <a:r>
              <a:rPr dirty="0" sz="2500" spc="-20" b="1">
                <a:latin typeface="Calibri"/>
                <a:cs typeface="Calibri"/>
              </a:rPr>
              <a:t> </a:t>
            </a:r>
            <a:r>
              <a:rPr dirty="0" sz="2500" spc="-25" b="1">
                <a:latin typeface="Calibri"/>
                <a:cs typeface="Calibri"/>
              </a:rPr>
              <a:t>LITERATURE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THE </a:t>
            </a:r>
            <a:r>
              <a:rPr dirty="0" sz="2500" spc="-10" b="1">
                <a:latin typeface="Calibri"/>
                <a:cs typeface="Calibri"/>
              </a:rPr>
              <a:t>ADVENTURES </a:t>
            </a:r>
            <a:r>
              <a:rPr dirty="0" sz="2500" spc="-5" b="1">
                <a:latin typeface="Calibri"/>
                <a:cs typeface="Calibri"/>
              </a:rPr>
              <a:t>OF </a:t>
            </a:r>
            <a:r>
              <a:rPr dirty="0" sz="2500" spc="-55" b="1">
                <a:latin typeface="Calibri"/>
                <a:cs typeface="Calibri"/>
              </a:rPr>
              <a:t>TOTO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PERIOD-1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61" y="1629564"/>
              <a:ext cx="1728135" cy="2837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5110501"/>
              <a:ext cx="8610600" cy="144269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87984"/>
            <a:ext cx="262572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20"/>
              <a:t>VOCABULARY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091565"/>
            <a:ext cx="7237730" cy="529082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Anglo-lndian: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person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relating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both </a:t>
            </a:r>
            <a:r>
              <a:rPr dirty="0" sz="2400" spc="-10">
                <a:latin typeface="Calibri"/>
                <a:cs typeface="Calibri"/>
              </a:rPr>
              <a:t>britain</a:t>
            </a:r>
            <a:r>
              <a:rPr dirty="0" sz="2400" spc="-5">
                <a:latin typeface="Calibri"/>
                <a:cs typeface="Calibri"/>
              </a:rPr>
              <a:t> and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india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Pickled: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food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that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preserved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vinegar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scooping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up: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lifting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Ornamental: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decorative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15">
                <a:latin typeface="Calibri"/>
                <a:cs typeface="Calibri"/>
              </a:rPr>
              <a:t>Naked: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uncovered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15">
                <a:latin typeface="Calibri"/>
                <a:cs typeface="Calibri"/>
              </a:rPr>
              <a:t>Wrenched: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30">
                <a:latin typeface="Calibri"/>
                <a:cs typeface="Calibri"/>
              </a:rPr>
              <a:t>broke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15">
                <a:latin typeface="Calibri"/>
                <a:cs typeface="Calibri"/>
              </a:rPr>
              <a:t>Socket: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attachment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Shreds: </a:t>
            </a:r>
            <a:r>
              <a:rPr dirty="0" sz="2400" spc="-5">
                <a:latin typeface="Calibri"/>
                <a:cs typeface="Calibri"/>
              </a:rPr>
              <a:t>cut </a:t>
            </a:r>
            <a:r>
              <a:rPr dirty="0" sz="2400" spc="-15">
                <a:latin typeface="Calibri"/>
                <a:cs typeface="Calibri"/>
              </a:rPr>
              <a:t>into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thin slices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Sociably: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friendly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manner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106170" algn="l"/>
              </a:tabLst>
            </a:pPr>
            <a:r>
              <a:rPr dirty="0" sz="2400" spc="-30">
                <a:latin typeface="Calibri"/>
                <a:cs typeface="Calibri"/>
              </a:rPr>
              <a:t>Vain:	</a:t>
            </a:r>
            <a:r>
              <a:rPr dirty="0" sz="2400">
                <a:latin typeface="Calibri"/>
                <a:cs typeface="Calibri"/>
              </a:rPr>
              <a:t>an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unsuccessful</a:t>
            </a:r>
            <a:r>
              <a:rPr dirty="0" sz="2400" spc="-20">
                <a:latin typeface="Calibri"/>
                <a:cs typeface="Calibri"/>
              </a:rPr>
              <a:t> attempt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983739" algn="l"/>
              </a:tabLst>
            </a:pPr>
            <a:r>
              <a:rPr dirty="0" sz="2400" spc="-5">
                <a:latin typeface="Calibri"/>
                <a:cs typeface="Calibri"/>
              </a:rPr>
              <a:t>Quadruped:	</a:t>
            </a:r>
            <a:r>
              <a:rPr dirty="0" sz="2400">
                <a:latin typeface="Calibri"/>
                <a:cs typeface="Calibri"/>
              </a:rPr>
              <a:t>an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animal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which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has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4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feet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106170" algn="l"/>
              </a:tabLst>
            </a:pPr>
            <a:r>
              <a:rPr dirty="0" sz="2400" spc="-25">
                <a:latin typeface="Calibri"/>
                <a:cs typeface="Calibri"/>
              </a:rPr>
              <a:t>Fare:	</a:t>
            </a:r>
            <a:r>
              <a:rPr dirty="0" sz="2400" spc="-20">
                <a:latin typeface="Calibri"/>
                <a:cs typeface="Calibri"/>
              </a:rPr>
              <a:t>ticket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price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715000"/>
              <a:ext cx="2057400" cy="783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922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60"/>
              </a:spcBef>
            </a:pPr>
            <a:r>
              <a:rPr dirty="0" spc="-5"/>
              <a:t>THANK</a:t>
            </a:r>
            <a:r>
              <a:rPr dirty="0" spc="-35"/>
              <a:t> </a:t>
            </a:r>
            <a:r>
              <a:rPr dirty="0" spc="-45"/>
              <a:t>YOU</a:t>
            </a:r>
          </a:p>
          <a:p>
            <a:pPr algn="ctr" marL="635">
              <a:lnSpc>
                <a:spcPct val="100000"/>
              </a:lnSpc>
              <a:spcBef>
                <a:spcPts val="765"/>
              </a:spcBef>
            </a:pPr>
            <a:r>
              <a:rPr dirty="0" spc="-5"/>
              <a:t>ODM</a:t>
            </a:r>
            <a:r>
              <a:rPr dirty="0" spc="-35"/>
              <a:t> </a:t>
            </a:r>
            <a:r>
              <a:rPr dirty="0" spc="-25"/>
              <a:t>EDUCATIONAL</a:t>
            </a:r>
            <a:r>
              <a:rPr dirty="0" spc="-30"/>
              <a:t> </a:t>
            </a:r>
            <a:r>
              <a:rPr dirty="0" spc="-10"/>
              <a:t>GROUP…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876800"/>
            <a:ext cx="2286000" cy="1143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5761990"/>
            <a:ext cx="3572510" cy="6343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65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dirty="0" sz="4000" spc="-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RUSKIN</a:t>
            </a:r>
            <a:r>
              <a:rPr dirty="0" sz="40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BOND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20" y="817562"/>
              <a:ext cx="346697" cy="4572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9424" y="815022"/>
              <a:ext cx="333908" cy="4597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6677" y="817562"/>
              <a:ext cx="262890" cy="4546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49500" y="1637982"/>
              <a:ext cx="395095" cy="45973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92187" y="1637982"/>
              <a:ext cx="754938" cy="45973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94827" y="1640522"/>
              <a:ext cx="262890" cy="45466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29548" y="1639252"/>
              <a:ext cx="349808" cy="45846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9375" y="1640522"/>
              <a:ext cx="346697" cy="45720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905544" y="1637982"/>
              <a:ext cx="348513" cy="46355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346157" y="1640522"/>
              <a:ext cx="311391" cy="45720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18242" y="1640522"/>
              <a:ext cx="262890" cy="45466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011667" y="1634172"/>
              <a:ext cx="288844" cy="46736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0658" y="2457132"/>
              <a:ext cx="409399" cy="4673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49362" y="2463482"/>
              <a:ext cx="250164" cy="45720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466545" y="2457132"/>
              <a:ext cx="1501697" cy="46735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796027" y="649224"/>
              <a:ext cx="3747516" cy="410413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76299" y="3581400"/>
              <a:ext cx="1857044" cy="2142744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703580"/>
            <a:ext cx="2294890" cy="3314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/>
              <a:t>ABOUT</a:t>
            </a:r>
            <a:r>
              <a:rPr dirty="0" sz="2000" spc="-25"/>
              <a:t> </a:t>
            </a:r>
            <a:r>
              <a:rPr dirty="0" sz="2000" spc="-5"/>
              <a:t>THE</a:t>
            </a:r>
            <a:r>
              <a:rPr dirty="0" sz="2000" spc="-30"/>
              <a:t> </a:t>
            </a:r>
            <a:r>
              <a:rPr dirty="0" sz="2000" spc="-10"/>
              <a:t>AUTHOR: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855980" y="1064895"/>
            <a:ext cx="4281170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925" marR="5080" indent="-2286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Calibri"/>
                <a:cs typeface="Calibri"/>
              </a:rPr>
              <a:t>R</a:t>
            </a:r>
            <a:r>
              <a:rPr dirty="0" sz="1800" spc="-5">
                <a:latin typeface="Calibri"/>
                <a:cs typeface="Calibri"/>
              </a:rPr>
              <a:t>uskin Bond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born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Edith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Clarke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Aubrey </a:t>
            </a:r>
            <a:r>
              <a:rPr dirty="0" sz="1800" spc="-15">
                <a:latin typeface="Calibri"/>
                <a:cs typeface="Calibri"/>
              </a:rPr>
              <a:t>Alexander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Bond,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Kasauli,</a:t>
            </a:r>
            <a:r>
              <a:rPr dirty="0" sz="1800" spc="-5">
                <a:latin typeface="Calibri"/>
                <a:cs typeface="Calibri"/>
              </a:rPr>
              <a:t> Punjab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States </a:t>
            </a:r>
            <a:r>
              <a:rPr dirty="0" sz="1800" spc="-25">
                <a:latin typeface="Calibri"/>
                <a:cs typeface="Calibri"/>
              </a:rPr>
              <a:t>Agency, </a:t>
            </a:r>
            <a:r>
              <a:rPr dirty="0" sz="1800">
                <a:latin typeface="Calibri"/>
                <a:cs typeface="Calibri"/>
              </a:rPr>
              <a:t>British </a:t>
            </a:r>
            <a:r>
              <a:rPr dirty="0" sz="1800" spc="-5">
                <a:latin typeface="Calibri"/>
                <a:cs typeface="Calibri"/>
              </a:rPr>
              <a:t>India. </a:t>
            </a:r>
            <a:r>
              <a:rPr dirty="0" sz="1800" spc="-10">
                <a:latin typeface="Calibri"/>
                <a:cs typeface="Calibri"/>
              </a:rPr>
              <a:t>Most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10">
                <a:latin typeface="Calibri"/>
                <a:cs typeface="Calibri"/>
              </a:rPr>
              <a:t>works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are </a:t>
            </a:r>
            <a:r>
              <a:rPr dirty="0" sz="1800" spc="-5">
                <a:latin typeface="Calibri"/>
                <a:cs typeface="Calibri"/>
              </a:rPr>
              <a:t>influenced</a:t>
            </a:r>
            <a:r>
              <a:rPr dirty="0" sz="1800" spc="-10">
                <a:latin typeface="Calibri"/>
                <a:cs typeface="Calibri"/>
              </a:rPr>
              <a:t> by </a:t>
            </a:r>
            <a:r>
              <a:rPr dirty="0" sz="1800" spc="-15">
                <a:latin typeface="Calibri"/>
                <a:cs typeface="Calibri"/>
              </a:rPr>
              <a:t>life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hill </a:t>
            </a:r>
            <a:r>
              <a:rPr dirty="0" sz="1800" spc="-10">
                <a:latin typeface="Calibri"/>
                <a:cs typeface="Calibri"/>
              </a:rPr>
              <a:t>stations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foothills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Himalayas, where </a:t>
            </a:r>
            <a:r>
              <a:rPr dirty="0" sz="1800" spc="-5">
                <a:latin typeface="Calibri"/>
                <a:cs typeface="Calibri"/>
              </a:rPr>
              <a:t>he </a:t>
            </a:r>
            <a:r>
              <a:rPr dirty="0" sz="1800" spc="-10">
                <a:latin typeface="Calibri"/>
                <a:cs typeface="Calibri"/>
              </a:rPr>
              <a:t>spent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childhood. His </a:t>
            </a:r>
            <a:r>
              <a:rPr dirty="0" sz="1800" spc="-15">
                <a:latin typeface="Calibri"/>
                <a:cs typeface="Calibri"/>
              </a:rPr>
              <a:t>first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novel,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15">
                <a:latin typeface="Calibri"/>
                <a:cs typeface="Calibri"/>
              </a:rPr>
              <a:t>Room</a:t>
            </a:r>
            <a:r>
              <a:rPr dirty="0" sz="1800">
                <a:latin typeface="Calibri"/>
                <a:cs typeface="Calibri"/>
              </a:rPr>
              <a:t> on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Roof,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written </a:t>
            </a:r>
            <a:r>
              <a:rPr dirty="0" sz="1800" spc="-5">
                <a:latin typeface="Calibri"/>
                <a:cs typeface="Calibri"/>
              </a:rPr>
              <a:t>when he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17 and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published when 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21. His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first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children's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book,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Angry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River,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published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1970s,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had </a:t>
            </a:r>
            <a:r>
              <a:rPr dirty="0" sz="1800">
                <a:latin typeface="Calibri"/>
                <a:cs typeface="Calibri"/>
              </a:rPr>
              <a:t>its </a:t>
            </a:r>
            <a:r>
              <a:rPr dirty="0" sz="1800" spc="-5">
                <a:latin typeface="Calibri"/>
                <a:cs typeface="Calibri"/>
              </a:rPr>
              <a:t>writing </a:t>
            </a:r>
            <a:r>
              <a:rPr dirty="0" sz="1800" spc="-10">
                <a:latin typeface="Calibri"/>
                <a:cs typeface="Calibri"/>
              </a:rPr>
              <a:t>toned </a:t>
            </a:r>
            <a:r>
              <a:rPr dirty="0" sz="1800" spc="-5">
                <a:latin typeface="Calibri"/>
                <a:cs typeface="Calibri"/>
              </a:rPr>
              <a:t>down </a:t>
            </a:r>
            <a:r>
              <a:rPr dirty="0" sz="1800">
                <a:latin typeface="Calibri"/>
                <a:cs typeface="Calibri"/>
              </a:rPr>
              <a:t>on a </a:t>
            </a:r>
            <a:r>
              <a:rPr dirty="0" sz="1800" spc="-5">
                <a:latin typeface="Calibri"/>
                <a:cs typeface="Calibri"/>
              </a:rPr>
              <a:t>publisher's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request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children's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story.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Bond's </a:t>
            </a:r>
            <a:r>
              <a:rPr dirty="0" sz="1800" spc="-10">
                <a:latin typeface="Calibri"/>
                <a:cs typeface="Calibri"/>
              </a:rPr>
              <a:t>work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reflects</a:t>
            </a:r>
            <a:r>
              <a:rPr dirty="0" sz="1800" spc="-5">
                <a:latin typeface="Calibri"/>
                <a:cs typeface="Calibri"/>
              </a:rPr>
              <a:t> his Anglo-Indian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experiences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changing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political, social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-10">
                <a:latin typeface="Calibri"/>
                <a:cs typeface="Calibri"/>
              </a:rPr>
              <a:t> cultural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aspects </a:t>
            </a:r>
            <a:r>
              <a:rPr dirty="0" sz="1800">
                <a:latin typeface="Calibri"/>
                <a:cs typeface="Calibri"/>
              </a:rPr>
              <a:t> of </a:t>
            </a:r>
            <a:r>
              <a:rPr dirty="0" sz="1800" spc="-5">
                <a:latin typeface="Calibri"/>
                <a:cs typeface="Calibri"/>
              </a:rPr>
              <a:t>India, </a:t>
            </a:r>
            <a:r>
              <a:rPr dirty="0" sz="1800" spc="-10">
                <a:latin typeface="Calibri"/>
                <a:cs typeface="Calibri"/>
              </a:rPr>
              <a:t>having </a:t>
            </a:r>
            <a:r>
              <a:rPr dirty="0" sz="1800" spc="-5">
                <a:latin typeface="Calibri"/>
                <a:cs typeface="Calibri"/>
              </a:rPr>
              <a:t>been </a:t>
            </a:r>
            <a:r>
              <a:rPr dirty="0" sz="1800" spc="-10">
                <a:latin typeface="Calibri"/>
                <a:cs typeface="Calibri"/>
              </a:rPr>
              <a:t>through </a:t>
            </a:r>
            <a:r>
              <a:rPr dirty="0" sz="1800" spc="-5">
                <a:latin typeface="Calibri"/>
                <a:cs typeface="Calibri"/>
              </a:rPr>
              <a:t>colonial,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postcolonial </a:t>
            </a:r>
            <a:r>
              <a:rPr dirty="0" sz="1800" spc="-5">
                <a:latin typeface="Calibri"/>
                <a:cs typeface="Calibri"/>
              </a:rPr>
              <a:t>and post-independence phases 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India.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0200" y="990600"/>
              <a:ext cx="3486911" cy="348691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59839"/>
            <a:ext cx="3837940" cy="4583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300" spc="-5">
                <a:latin typeface="Calibri"/>
                <a:cs typeface="Calibri"/>
              </a:rPr>
              <a:t>The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writer’s</a:t>
            </a:r>
            <a:r>
              <a:rPr dirty="0" sz="2300" spc="-5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grandfather </a:t>
            </a:r>
            <a:r>
              <a:rPr dirty="0" sz="2300" spc="-10">
                <a:latin typeface="Calibri"/>
                <a:cs typeface="Calibri"/>
              </a:rPr>
              <a:t> purchased </a:t>
            </a:r>
            <a:r>
              <a:rPr dirty="0" sz="2300">
                <a:latin typeface="Calibri"/>
                <a:cs typeface="Calibri"/>
              </a:rPr>
              <a:t>a </a:t>
            </a:r>
            <a:r>
              <a:rPr dirty="0" sz="2300" spc="-20">
                <a:latin typeface="Calibri"/>
                <a:cs typeface="Calibri"/>
              </a:rPr>
              <a:t>monkey </a:t>
            </a:r>
            <a:r>
              <a:rPr dirty="0" sz="2300" spc="-5">
                <a:latin typeface="Calibri"/>
                <a:cs typeface="Calibri"/>
              </a:rPr>
              <a:t>named </a:t>
            </a:r>
            <a:r>
              <a:rPr dirty="0" sz="2300">
                <a:latin typeface="Calibri"/>
                <a:cs typeface="Calibri"/>
              </a:rPr>
              <a:t> </a:t>
            </a:r>
            <a:r>
              <a:rPr dirty="0" sz="2300" spc="-60">
                <a:latin typeface="Calibri"/>
                <a:cs typeface="Calibri"/>
              </a:rPr>
              <a:t>Toto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from </a:t>
            </a:r>
            <a:r>
              <a:rPr dirty="0" sz="2300">
                <a:latin typeface="Calibri"/>
                <a:cs typeface="Calibri"/>
              </a:rPr>
              <a:t>a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tonga</a:t>
            </a:r>
            <a:r>
              <a:rPr dirty="0" sz="2300" spc="-10">
                <a:latin typeface="Calibri"/>
                <a:cs typeface="Calibri"/>
              </a:rPr>
              <a:t> driver by </a:t>
            </a:r>
            <a:r>
              <a:rPr dirty="0" sz="2300" spc="-5">
                <a:latin typeface="Calibri"/>
                <a:cs typeface="Calibri"/>
              </a:rPr>
              <a:t> </a:t>
            </a:r>
            <a:r>
              <a:rPr dirty="0" sz="2300" spc="-10">
                <a:latin typeface="Calibri"/>
                <a:cs typeface="Calibri"/>
              </a:rPr>
              <a:t>paying</a:t>
            </a:r>
            <a:r>
              <a:rPr dirty="0" sz="2300" spc="-5">
                <a:latin typeface="Calibri"/>
                <a:cs typeface="Calibri"/>
              </a:rPr>
              <a:t> </a:t>
            </a:r>
            <a:r>
              <a:rPr dirty="0" sz="2300" spc="-10">
                <a:latin typeface="Calibri"/>
                <a:cs typeface="Calibri"/>
              </a:rPr>
              <a:t>five </a:t>
            </a:r>
            <a:r>
              <a:rPr dirty="0" sz="2300" spc="-5">
                <a:latin typeface="Calibri"/>
                <a:cs typeface="Calibri"/>
              </a:rPr>
              <a:t>rupees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to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him. </a:t>
            </a:r>
            <a:r>
              <a:rPr dirty="0" sz="230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The </a:t>
            </a:r>
            <a:r>
              <a:rPr dirty="0" sz="2300" spc="-15">
                <a:latin typeface="Calibri"/>
                <a:cs typeface="Calibri"/>
              </a:rPr>
              <a:t>tonga </a:t>
            </a:r>
            <a:r>
              <a:rPr dirty="0" sz="2300" spc="-10">
                <a:latin typeface="Calibri"/>
                <a:cs typeface="Calibri"/>
              </a:rPr>
              <a:t>driver </a:t>
            </a:r>
            <a:r>
              <a:rPr dirty="0" sz="2300" spc="-5">
                <a:latin typeface="Calibri"/>
                <a:cs typeface="Calibri"/>
              </a:rPr>
              <a:t>had tied the </a:t>
            </a:r>
            <a:r>
              <a:rPr dirty="0" sz="2300" spc="-505">
                <a:latin typeface="Calibri"/>
                <a:cs typeface="Calibri"/>
              </a:rPr>
              <a:t> </a:t>
            </a:r>
            <a:r>
              <a:rPr dirty="0" sz="2300" spc="-10">
                <a:latin typeface="Calibri"/>
                <a:cs typeface="Calibri"/>
              </a:rPr>
              <a:t>little </a:t>
            </a:r>
            <a:r>
              <a:rPr dirty="0" sz="2300" spc="-15">
                <a:latin typeface="Calibri"/>
                <a:cs typeface="Calibri"/>
              </a:rPr>
              <a:t>red </a:t>
            </a:r>
            <a:r>
              <a:rPr dirty="0" sz="2300">
                <a:latin typeface="Calibri"/>
                <a:cs typeface="Calibri"/>
              </a:rPr>
              <a:t>- </a:t>
            </a:r>
            <a:r>
              <a:rPr dirty="0" sz="2300" spc="-10">
                <a:latin typeface="Calibri"/>
                <a:cs typeface="Calibri"/>
              </a:rPr>
              <a:t>coloured </a:t>
            </a:r>
            <a:r>
              <a:rPr dirty="0" sz="2300" spc="-20">
                <a:latin typeface="Calibri"/>
                <a:cs typeface="Calibri"/>
              </a:rPr>
              <a:t>monkey </a:t>
            </a:r>
            <a:r>
              <a:rPr dirty="0" sz="2300" spc="-15">
                <a:latin typeface="Calibri"/>
                <a:cs typeface="Calibri"/>
              </a:rPr>
              <a:t> to </a:t>
            </a:r>
            <a:r>
              <a:rPr dirty="0" sz="2300">
                <a:latin typeface="Calibri"/>
                <a:cs typeface="Calibri"/>
              </a:rPr>
              <a:t>a </a:t>
            </a:r>
            <a:r>
              <a:rPr dirty="0" sz="2300" spc="-10">
                <a:latin typeface="Calibri"/>
                <a:cs typeface="Calibri"/>
              </a:rPr>
              <a:t>feeding trough, </a:t>
            </a:r>
            <a:r>
              <a:rPr dirty="0" sz="2300" spc="-5">
                <a:latin typeface="Calibri"/>
                <a:cs typeface="Calibri"/>
              </a:rPr>
              <a:t>so </a:t>
            </a:r>
            <a:r>
              <a:rPr dirty="0" sz="2300" spc="-10">
                <a:latin typeface="Calibri"/>
                <a:cs typeface="Calibri"/>
              </a:rPr>
              <a:t>that </a:t>
            </a:r>
            <a:r>
              <a:rPr dirty="0" sz="2300" spc="-5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he</a:t>
            </a:r>
            <a:r>
              <a:rPr dirty="0" sz="2300" spc="-15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could</a:t>
            </a:r>
            <a:r>
              <a:rPr dirty="0" sz="2300" spc="-15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not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run</a:t>
            </a:r>
            <a:r>
              <a:rPr dirty="0" sz="2300" spc="-15">
                <a:latin typeface="Calibri"/>
                <a:cs typeface="Calibri"/>
              </a:rPr>
              <a:t> </a:t>
            </a:r>
            <a:r>
              <a:rPr dirty="0" sz="2300" spc="-55">
                <a:latin typeface="Calibri"/>
                <a:cs typeface="Calibri"/>
              </a:rPr>
              <a:t>away.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When </a:t>
            </a:r>
            <a:r>
              <a:rPr dirty="0" sz="2300" spc="-505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the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writer’s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grandfather</a:t>
            </a:r>
            <a:r>
              <a:rPr dirty="0" sz="2300" spc="-10">
                <a:latin typeface="Calibri"/>
                <a:cs typeface="Calibri"/>
              </a:rPr>
              <a:t> saw </a:t>
            </a:r>
            <a:r>
              <a:rPr dirty="0" sz="2300" spc="-5">
                <a:latin typeface="Calibri"/>
                <a:cs typeface="Calibri"/>
              </a:rPr>
              <a:t> the </a:t>
            </a:r>
            <a:r>
              <a:rPr dirty="0" sz="2300" spc="-40">
                <a:latin typeface="Calibri"/>
                <a:cs typeface="Calibri"/>
              </a:rPr>
              <a:t>monkey, </a:t>
            </a:r>
            <a:r>
              <a:rPr dirty="0" sz="2300">
                <a:latin typeface="Calibri"/>
                <a:cs typeface="Calibri"/>
              </a:rPr>
              <a:t>he </a:t>
            </a:r>
            <a:r>
              <a:rPr dirty="0" sz="2300" spc="-5">
                <a:latin typeface="Calibri"/>
                <a:cs typeface="Calibri"/>
              </a:rPr>
              <a:t>had </a:t>
            </a:r>
            <a:r>
              <a:rPr dirty="0" sz="2300">
                <a:latin typeface="Calibri"/>
                <a:cs typeface="Calibri"/>
              </a:rPr>
              <a:t>a </a:t>
            </a:r>
            <a:r>
              <a:rPr dirty="0" sz="2300" spc="-10">
                <a:latin typeface="Calibri"/>
                <a:cs typeface="Calibri"/>
              </a:rPr>
              <a:t>desire </a:t>
            </a:r>
            <a:r>
              <a:rPr dirty="0" sz="2300" spc="-5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to </a:t>
            </a:r>
            <a:r>
              <a:rPr dirty="0" sz="2300" spc="-5">
                <a:latin typeface="Calibri"/>
                <a:cs typeface="Calibri"/>
              </a:rPr>
              <a:t>add </a:t>
            </a:r>
            <a:r>
              <a:rPr dirty="0" sz="2300">
                <a:latin typeface="Calibri"/>
                <a:cs typeface="Calibri"/>
              </a:rPr>
              <a:t>him </a:t>
            </a:r>
            <a:r>
              <a:rPr dirty="0" sz="2300" spc="-15">
                <a:latin typeface="Calibri"/>
                <a:cs typeface="Calibri"/>
              </a:rPr>
              <a:t>to </a:t>
            </a:r>
            <a:r>
              <a:rPr dirty="0" sz="2300" spc="-5">
                <a:latin typeface="Calibri"/>
                <a:cs typeface="Calibri"/>
              </a:rPr>
              <a:t>the collection </a:t>
            </a:r>
            <a:r>
              <a:rPr dirty="0" sz="230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of animals </a:t>
            </a:r>
            <a:r>
              <a:rPr dirty="0" sz="2300">
                <a:latin typeface="Calibri"/>
                <a:cs typeface="Calibri"/>
              </a:rPr>
              <a:t>which he </a:t>
            </a:r>
            <a:r>
              <a:rPr dirty="0" sz="2300" spc="-5">
                <a:latin typeface="Calibri"/>
                <a:cs typeface="Calibri"/>
              </a:rPr>
              <a:t>had </a:t>
            </a:r>
            <a:r>
              <a:rPr dirty="0" sz="2300">
                <a:latin typeface="Calibri"/>
                <a:cs typeface="Calibri"/>
              </a:rPr>
              <a:t>in </a:t>
            </a:r>
            <a:r>
              <a:rPr dirty="0" sz="2300" spc="5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his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20">
                <a:latin typeface="Calibri"/>
                <a:cs typeface="Calibri"/>
              </a:rPr>
              <a:t>zoo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at</a:t>
            </a:r>
            <a:r>
              <a:rPr dirty="0" sz="2300" spc="-5">
                <a:latin typeface="Calibri"/>
                <a:cs typeface="Calibri"/>
              </a:rPr>
              <a:t> home.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4387" y="759118"/>
              <a:ext cx="3053424" cy="37020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04187" y="1341120"/>
              <a:ext cx="4053708" cy="328819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64209"/>
            <a:ext cx="3804285" cy="52400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57150">
              <a:lnSpc>
                <a:spcPct val="100099"/>
              </a:lnSpc>
              <a:spcBef>
                <a:spcPts val="90"/>
              </a:spcBef>
              <a:tabLst>
                <a:tab pos="1219835" algn="l"/>
              </a:tabLst>
            </a:pPr>
            <a:r>
              <a:rPr dirty="0" sz="1900" spc="-5">
                <a:latin typeface="Calibri"/>
                <a:cs typeface="Calibri"/>
              </a:rPr>
              <a:t>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writer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gives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description of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45">
                <a:latin typeface="Calibri"/>
                <a:cs typeface="Calibri"/>
              </a:rPr>
              <a:t>Toto. </a:t>
            </a:r>
            <a:r>
              <a:rPr dirty="0" sz="1900" spc="-4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had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bright,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shiny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eyes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which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were </a:t>
            </a:r>
            <a:r>
              <a:rPr dirty="0" sz="1900" spc="-1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full of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mischief.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eyebrows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were </a:t>
            </a:r>
            <a:r>
              <a:rPr dirty="0" sz="1900" spc="-1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deeply </a:t>
            </a:r>
            <a:r>
              <a:rPr dirty="0" sz="1900" spc="-10">
                <a:latin typeface="Calibri"/>
                <a:cs typeface="Calibri"/>
              </a:rPr>
              <a:t>set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on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his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face.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His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teeth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were </a:t>
            </a:r>
            <a:r>
              <a:rPr dirty="0" sz="1900" spc="-15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like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pearls.	</a:t>
            </a:r>
            <a:r>
              <a:rPr dirty="0" sz="1900" spc="-15">
                <a:latin typeface="Calibri"/>
                <a:cs typeface="Calibri"/>
              </a:rPr>
              <a:t>Many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ladies belonging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 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Anglo -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Indian community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got 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scared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when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they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saw</a:t>
            </a:r>
            <a:r>
              <a:rPr dirty="0" sz="1900" spc="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his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teeth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which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were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displayed</a:t>
            </a:r>
            <a:r>
              <a:rPr dirty="0" sz="1900" spc="-5">
                <a:latin typeface="Calibri"/>
                <a:cs typeface="Calibri"/>
              </a:rPr>
              <a:t> when he smiled. </a:t>
            </a:r>
            <a:r>
              <a:rPr dirty="0" sz="1900" spc="-55">
                <a:latin typeface="Calibri"/>
                <a:cs typeface="Calibri"/>
              </a:rPr>
              <a:t>Toto’s </a:t>
            </a:r>
            <a:r>
              <a:rPr dirty="0" sz="1900" spc="-409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hands </a:t>
            </a:r>
            <a:r>
              <a:rPr dirty="0" sz="1900" spc="-20">
                <a:latin typeface="Calibri"/>
                <a:cs typeface="Calibri"/>
              </a:rPr>
              <a:t>were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dry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and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wrinkled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if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they </a:t>
            </a:r>
            <a:r>
              <a:rPr dirty="0" sz="1900" spc="-409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had been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dried in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sun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like</a:t>
            </a:r>
            <a:r>
              <a:rPr dirty="0" sz="1900" spc="-5">
                <a:latin typeface="Calibri"/>
                <a:cs typeface="Calibri"/>
              </a:rPr>
              <a:t> pickled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vegetables.</a:t>
            </a:r>
            <a:r>
              <a:rPr dirty="0" sz="1900" spc="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He had a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long </a:t>
            </a:r>
            <a:r>
              <a:rPr dirty="0" sz="1900" spc="-10">
                <a:latin typeface="Calibri"/>
                <a:cs typeface="Calibri"/>
              </a:rPr>
              <a:t>tail.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writer’s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grandfather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thought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that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tail</a:t>
            </a:r>
            <a:r>
              <a:rPr dirty="0" sz="1900" spc="-5">
                <a:latin typeface="Calibri"/>
                <a:cs typeface="Calibri"/>
              </a:rPr>
              <a:t> added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good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looks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of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an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animal. </a:t>
            </a:r>
            <a:r>
              <a:rPr dirty="0" sz="1900" spc="-55">
                <a:latin typeface="Calibri"/>
                <a:cs typeface="Calibri"/>
              </a:rPr>
              <a:t>Toto’s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tail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was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like</a:t>
            </a:r>
            <a:r>
              <a:rPr dirty="0" sz="1900" spc="-5">
                <a:latin typeface="Calibri"/>
                <a:cs typeface="Calibri"/>
              </a:rPr>
              <a:t> a </a:t>
            </a:r>
            <a:r>
              <a:rPr dirty="0" sz="1900" spc="-10">
                <a:latin typeface="Calibri"/>
                <a:cs typeface="Calibri"/>
              </a:rPr>
              <a:t>third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hand </a:t>
            </a:r>
            <a:r>
              <a:rPr dirty="0" sz="1900" spc="-415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for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him.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helped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him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hang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from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branch</a:t>
            </a:r>
            <a:r>
              <a:rPr dirty="0" sz="1900" spc="-5">
                <a:latin typeface="Calibri"/>
                <a:cs typeface="Calibri"/>
              </a:rPr>
              <a:t> of a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tree.</a:t>
            </a:r>
            <a:r>
              <a:rPr dirty="0" sz="1900" spc="-5">
                <a:latin typeface="Calibri"/>
                <a:cs typeface="Calibri"/>
              </a:rPr>
              <a:t> 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also used it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</a:t>
            </a:r>
            <a:r>
              <a:rPr dirty="0" sz="1900" spc="-5">
                <a:latin typeface="Calibri"/>
                <a:cs typeface="Calibri"/>
              </a:rPr>
              <a:t> lift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objects which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were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beyond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his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5">
                <a:latin typeface="Calibri"/>
                <a:cs typeface="Calibri"/>
              </a:rPr>
              <a:t>hand’s </a:t>
            </a:r>
            <a:r>
              <a:rPr dirty="0" sz="1900" spc="-2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reach.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7069" y="382214"/>
              <a:ext cx="2489434" cy="22138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53000" y="304800"/>
              <a:ext cx="3660648" cy="19202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26864" y="2514600"/>
              <a:ext cx="4219955" cy="200101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23925"/>
            <a:ext cx="3820795" cy="5511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9215">
              <a:lnSpc>
                <a:spcPct val="100000"/>
              </a:lnSpc>
              <a:spcBef>
                <a:spcPts val="100"/>
              </a:spcBef>
              <a:tabLst>
                <a:tab pos="3347085" algn="l"/>
              </a:tabLst>
            </a:pPr>
            <a:r>
              <a:rPr dirty="0" sz="2400" spc="-5">
                <a:latin typeface="Calibri"/>
                <a:cs typeface="Calibri"/>
              </a:rPr>
              <a:t>The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writer’s</a:t>
            </a:r>
            <a:r>
              <a:rPr dirty="0" sz="2400" spc="-10">
                <a:latin typeface="Calibri"/>
                <a:cs typeface="Calibri"/>
              </a:rPr>
              <a:t> grandmother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was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against</a:t>
            </a:r>
            <a:r>
              <a:rPr dirty="0" sz="2400" spc="-5">
                <a:latin typeface="Calibri"/>
                <a:cs typeface="Calibri"/>
              </a:rPr>
              <a:t> the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grandfather's </a:t>
            </a:r>
            <a:r>
              <a:rPr dirty="0" sz="2400" spc="-10">
                <a:latin typeface="Calibri"/>
                <a:cs typeface="Calibri"/>
              </a:rPr>
              <a:t> attitude </a:t>
            </a:r>
            <a:r>
              <a:rPr dirty="0" sz="2400" spc="-5">
                <a:latin typeface="Calibri"/>
                <a:cs typeface="Calibri"/>
              </a:rPr>
              <a:t>of bringing </a:t>
            </a:r>
            <a:r>
              <a:rPr dirty="0" sz="2400" spc="-10">
                <a:latin typeface="Calibri"/>
                <a:cs typeface="Calibri"/>
              </a:rPr>
              <a:t>new </a:t>
            </a:r>
            <a:r>
              <a:rPr dirty="0" sz="2400" spc="-5">
                <a:latin typeface="Calibri"/>
                <a:cs typeface="Calibri"/>
              </a:rPr>
              <a:t>pets </a:t>
            </a:r>
            <a:r>
              <a:rPr dirty="0" sz="2400">
                <a:latin typeface="Calibri"/>
                <a:cs typeface="Calibri"/>
              </a:rPr>
              <a:t>-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birds</a:t>
            </a:r>
            <a:r>
              <a:rPr dirty="0" sz="2400" spc="-5">
                <a:latin typeface="Calibri"/>
                <a:cs typeface="Calibri"/>
              </a:rPr>
              <a:t> and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animals. </a:t>
            </a:r>
            <a:r>
              <a:rPr dirty="0" sz="2400" spc="-20">
                <a:latin typeface="Calibri"/>
                <a:cs typeface="Calibri"/>
              </a:rPr>
              <a:t>So,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grandfather</a:t>
            </a:r>
            <a:r>
              <a:rPr dirty="0" sz="2400" spc="-10">
                <a:latin typeface="Calibri"/>
                <a:cs typeface="Calibri"/>
              </a:rPr>
              <a:t> thought that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they 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would </a:t>
            </a:r>
            <a:r>
              <a:rPr dirty="0" sz="2400" spc="-5">
                <a:latin typeface="Calibri"/>
                <a:cs typeface="Calibri"/>
              </a:rPr>
              <a:t>conceal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this </a:t>
            </a:r>
            <a:r>
              <a:rPr dirty="0" sz="2400" spc="-15">
                <a:latin typeface="Calibri"/>
                <a:cs typeface="Calibri"/>
              </a:rPr>
              <a:t>fact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from 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her </a:t>
            </a:r>
            <a:r>
              <a:rPr dirty="0" sz="2400" spc="-10">
                <a:latin typeface="Calibri"/>
                <a:cs typeface="Calibri"/>
              </a:rPr>
              <a:t>until</a:t>
            </a:r>
            <a:r>
              <a:rPr dirty="0" sz="2400" spc="-5">
                <a:latin typeface="Calibri"/>
                <a:cs typeface="Calibri"/>
              </a:rPr>
              <a:t> she </a:t>
            </a:r>
            <a:r>
              <a:rPr dirty="0" sz="2400" spc="-15">
                <a:latin typeface="Calibri"/>
                <a:cs typeface="Calibri"/>
              </a:rPr>
              <a:t>was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good </a:t>
            </a:r>
            <a:r>
              <a:rPr dirty="0" sz="2400" spc="-5">
                <a:latin typeface="Calibri"/>
                <a:cs typeface="Calibri"/>
              </a:rPr>
              <a:t> mood. </a:t>
            </a:r>
            <a:r>
              <a:rPr dirty="0" sz="2400" spc="-35">
                <a:latin typeface="Calibri"/>
                <a:cs typeface="Calibri"/>
              </a:rPr>
              <a:t>At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that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time, </a:t>
            </a:r>
            <a:r>
              <a:rPr dirty="0" sz="2400" spc="-10">
                <a:latin typeface="Calibri"/>
                <a:cs typeface="Calibri"/>
              </a:rPr>
              <a:t>they 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30">
                <a:latin typeface="Calibri"/>
                <a:cs typeface="Calibri"/>
              </a:rPr>
              <a:t>w</a:t>
            </a:r>
            <a:r>
              <a:rPr dirty="0" sz="2400" spc="-5">
                <a:latin typeface="Calibri"/>
                <a:cs typeface="Calibri"/>
              </a:rPr>
              <a:t>oul</a:t>
            </a:r>
            <a:r>
              <a:rPr dirty="0" sz="2400">
                <a:latin typeface="Calibri"/>
                <a:cs typeface="Calibri"/>
              </a:rPr>
              <a:t>d </a:t>
            </a:r>
            <a:r>
              <a:rPr dirty="0" sz="2400" spc="-5">
                <a:latin typeface="Calibri"/>
                <a:cs typeface="Calibri"/>
              </a:rPr>
              <a:t>di</a:t>
            </a:r>
            <a:r>
              <a:rPr dirty="0" sz="2400">
                <a:latin typeface="Calibri"/>
                <a:cs typeface="Calibri"/>
              </a:rPr>
              <a:t>sc</a:t>
            </a:r>
            <a:r>
              <a:rPr dirty="0" sz="2400" spc="-5">
                <a:latin typeface="Calibri"/>
                <a:cs typeface="Calibri"/>
              </a:rPr>
              <a:t>lo</a:t>
            </a:r>
            <a:r>
              <a:rPr dirty="0" sz="2400">
                <a:latin typeface="Calibri"/>
                <a:cs typeface="Calibri"/>
              </a:rPr>
              <a:t>se t</a:t>
            </a:r>
            <a:r>
              <a:rPr dirty="0" sz="2400" spc="-5">
                <a:latin typeface="Calibri"/>
                <a:cs typeface="Calibri"/>
              </a:rPr>
              <a:t>hi</a:t>
            </a:r>
            <a:r>
              <a:rPr dirty="0" sz="2400">
                <a:latin typeface="Calibri"/>
                <a:cs typeface="Calibri"/>
              </a:rPr>
              <a:t>s </a:t>
            </a:r>
            <a:r>
              <a:rPr dirty="0" sz="2400" spc="-25">
                <a:latin typeface="Calibri"/>
                <a:cs typeface="Calibri"/>
              </a:rPr>
              <a:t>t</a:t>
            </a:r>
            <a:r>
              <a:rPr dirty="0" sz="2400">
                <a:latin typeface="Calibri"/>
                <a:cs typeface="Calibri"/>
              </a:rPr>
              <a:t>o </a:t>
            </a:r>
            <a:r>
              <a:rPr dirty="0" sz="2400" spc="-5">
                <a:latin typeface="Calibri"/>
                <a:cs typeface="Calibri"/>
              </a:rPr>
              <a:t>h</a:t>
            </a:r>
            <a:r>
              <a:rPr dirty="0" sz="2400">
                <a:latin typeface="Calibri"/>
                <a:cs typeface="Calibri"/>
              </a:rPr>
              <a:t>e</a:t>
            </a:r>
            <a:r>
              <a:rPr dirty="0" sz="2400" spc="-250">
                <a:latin typeface="Calibri"/>
                <a:cs typeface="Calibri"/>
              </a:rPr>
              <a:t>r</a:t>
            </a:r>
            <a:r>
              <a:rPr dirty="0" sz="2400">
                <a:latin typeface="Calibri"/>
                <a:cs typeface="Calibri"/>
              </a:rPr>
              <a:t>.	T</a:t>
            </a:r>
            <a:r>
              <a:rPr dirty="0" sz="2400" spc="-5">
                <a:latin typeface="Calibri"/>
                <a:cs typeface="Calibri"/>
              </a:rPr>
              <a:t>h</a:t>
            </a:r>
            <a:r>
              <a:rPr dirty="0" sz="2400">
                <a:latin typeface="Calibri"/>
                <a:cs typeface="Calibri"/>
              </a:rPr>
              <a:t>e  </a:t>
            </a:r>
            <a:r>
              <a:rPr dirty="0" sz="2400" spc="-10">
                <a:latin typeface="Calibri"/>
                <a:cs typeface="Calibri"/>
              </a:rPr>
              <a:t>writer</a:t>
            </a:r>
            <a:r>
              <a:rPr dirty="0" sz="2400" spc="-5">
                <a:latin typeface="Calibri"/>
                <a:cs typeface="Calibri"/>
              </a:rPr>
              <a:t> and his </a:t>
            </a:r>
            <a:r>
              <a:rPr dirty="0" sz="2400" spc="-15">
                <a:latin typeface="Calibri"/>
                <a:cs typeface="Calibri"/>
              </a:rPr>
              <a:t>grandfather </a:t>
            </a:r>
            <a:r>
              <a:rPr dirty="0" sz="2400" spc="-10">
                <a:latin typeface="Calibri"/>
                <a:cs typeface="Calibri"/>
              </a:rPr>
              <a:t> secured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65">
                <a:latin typeface="Calibri"/>
                <a:cs typeface="Calibri"/>
              </a:rPr>
              <a:t>Toto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 </a:t>
            </a:r>
            <a:r>
              <a:rPr dirty="0" sz="2400">
                <a:latin typeface="Calibri"/>
                <a:cs typeface="Calibri"/>
              </a:rPr>
              <a:t>a </a:t>
            </a:r>
            <a:r>
              <a:rPr dirty="0" sz="2400" spc="-10">
                <a:latin typeface="Calibri"/>
                <a:cs typeface="Calibri"/>
              </a:rPr>
              <a:t>little 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cupboard </a:t>
            </a:r>
            <a:r>
              <a:rPr dirty="0" sz="2400" spc="-5">
                <a:latin typeface="Calibri"/>
                <a:cs typeface="Calibri"/>
              </a:rPr>
              <a:t>in the </a:t>
            </a:r>
            <a:r>
              <a:rPr dirty="0" sz="2400" spc="-15">
                <a:latin typeface="Calibri"/>
                <a:cs typeface="Calibri"/>
              </a:rPr>
              <a:t>writer’s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room.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In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order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-5">
                <a:latin typeface="Calibri"/>
                <a:cs typeface="Calibri"/>
              </a:rPr>
              <a:t> be </a:t>
            </a:r>
            <a:r>
              <a:rPr dirty="0" sz="2400" spc="-15">
                <a:latin typeface="Calibri"/>
                <a:cs typeface="Calibri"/>
              </a:rPr>
              <a:t>sure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that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65">
                <a:latin typeface="Calibri"/>
                <a:cs typeface="Calibri"/>
              </a:rPr>
              <a:t>Toto 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did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not escape, </a:t>
            </a:r>
            <a:r>
              <a:rPr dirty="0" sz="2400" spc="-10">
                <a:latin typeface="Calibri"/>
                <a:cs typeface="Calibri"/>
              </a:rPr>
              <a:t>they</a:t>
            </a:r>
            <a:r>
              <a:rPr dirty="0" sz="2400" spc="-5">
                <a:latin typeface="Calibri"/>
                <a:cs typeface="Calibri"/>
              </a:rPr>
              <a:t> tied him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5">
                <a:latin typeface="Calibri"/>
                <a:cs typeface="Calibri"/>
              </a:rPr>
              <a:t> hook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 the </a:t>
            </a:r>
            <a:r>
              <a:rPr dirty="0" sz="2400" spc="-10">
                <a:latin typeface="Calibri"/>
                <a:cs typeface="Calibri"/>
              </a:rPr>
              <a:t>wall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2656" y="599028"/>
              <a:ext cx="3483551" cy="2246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91524" y="1853804"/>
              <a:ext cx="1328256" cy="216576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48200" y="1219200"/>
              <a:ext cx="2314955" cy="319430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073784"/>
            <a:ext cx="3939540" cy="5146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14300">
              <a:lnSpc>
                <a:spcPct val="100000"/>
              </a:lnSpc>
              <a:spcBef>
                <a:spcPts val="100"/>
              </a:spcBef>
              <a:tabLst>
                <a:tab pos="645160" algn="l"/>
                <a:tab pos="2919730" algn="l"/>
              </a:tabLst>
            </a:pPr>
            <a:r>
              <a:rPr dirty="0" sz="2400" spc="-65">
                <a:latin typeface="Calibri"/>
                <a:cs typeface="Calibri"/>
              </a:rPr>
              <a:t>Toto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was</a:t>
            </a:r>
            <a:r>
              <a:rPr dirty="0" sz="2400" spc="-10">
                <a:latin typeface="Calibri"/>
                <a:cs typeface="Calibri"/>
              </a:rPr>
              <a:t> shifted</a:t>
            </a:r>
            <a:r>
              <a:rPr dirty="0" sz="2400" spc="52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5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servant</a:t>
            </a:r>
            <a:r>
              <a:rPr dirty="0" sz="2400" spc="114">
                <a:latin typeface="Calibri"/>
                <a:cs typeface="Calibri"/>
              </a:rPr>
              <a:t> </a:t>
            </a:r>
            <a:r>
              <a:rPr dirty="0" sz="2400" spc="-40">
                <a:latin typeface="Calibri"/>
                <a:cs typeface="Calibri"/>
              </a:rPr>
              <a:t>quarter.</a:t>
            </a:r>
            <a:r>
              <a:rPr dirty="0" sz="2400" spc="1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He</a:t>
            </a:r>
            <a:r>
              <a:rPr dirty="0" sz="2400" spc="114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was</a:t>
            </a:r>
            <a:r>
              <a:rPr dirty="0" sz="2400" spc="1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put</a:t>
            </a:r>
            <a:r>
              <a:rPr dirty="0" sz="2400" spc="114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 </a:t>
            </a:r>
            <a:r>
              <a:rPr dirty="0" sz="2400">
                <a:latin typeface="Calibri"/>
                <a:cs typeface="Calibri"/>
              </a:rPr>
              <a:t> a</a:t>
            </a:r>
            <a:r>
              <a:rPr dirty="0" sz="2400" spc="-10">
                <a:latin typeface="Calibri"/>
                <a:cs typeface="Calibri"/>
              </a:rPr>
              <a:t> cage.</a:t>
            </a:r>
            <a:r>
              <a:rPr dirty="0" sz="2400" spc="-5">
                <a:latin typeface="Calibri"/>
                <a:cs typeface="Calibri"/>
              </a:rPr>
              <a:t> He </a:t>
            </a:r>
            <a:r>
              <a:rPr dirty="0" sz="2400" spc="-10">
                <a:latin typeface="Calibri"/>
                <a:cs typeface="Calibri"/>
              </a:rPr>
              <a:t>would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live</a:t>
            </a:r>
            <a:r>
              <a:rPr dirty="0" sz="2400" spc="-5">
                <a:latin typeface="Calibri"/>
                <a:cs typeface="Calibri"/>
              </a:rPr>
              <a:t> with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other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pets in </a:t>
            </a:r>
            <a:r>
              <a:rPr dirty="0" sz="2400" spc="-15">
                <a:latin typeface="Calibri"/>
                <a:cs typeface="Calibri"/>
              </a:rPr>
              <a:t>grandfather's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zoo. </a:t>
            </a:r>
            <a:r>
              <a:rPr dirty="0" sz="2400" spc="-5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</a:t>
            </a:r>
            <a:r>
              <a:rPr dirty="0" sz="2400" spc="3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zoo</a:t>
            </a:r>
            <a:r>
              <a:rPr dirty="0" sz="2400" spc="3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comprised</a:t>
            </a:r>
            <a:r>
              <a:rPr dirty="0" sz="2400" spc="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 spc="3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 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tortoise,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5">
                <a:latin typeface="Calibri"/>
                <a:cs typeface="Calibri"/>
              </a:rPr>
              <a:t> pair of </a:t>
            </a:r>
            <a:r>
              <a:rPr dirty="0" sz="2400" spc="-10">
                <a:latin typeface="Calibri"/>
                <a:cs typeface="Calibri"/>
              </a:rPr>
              <a:t>rabbits,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 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squirrel</a:t>
            </a:r>
            <a:r>
              <a:rPr dirty="0" sz="2400" spc="-5">
                <a:latin typeface="Calibri"/>
                <a:cs typeface="Calibri"/>
              </a:rPr>
              <a:t> and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 spc="-15">
                <a:latin typeface="Calibri"/>
                <a:cs typeface="Calibri"/>
              </a:rPr>
              <a:t>writer’s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pet 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goat.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65">
                <a:latin typeface="Calibri"/>
                <a:cs typeface="Calibri"/>
              </a:rPr>
              <a:t>Toto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was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very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mischievous.</a:t>
            </a:r>
            <a:r>
              <a:rPr dirty="0" sz="2400" spc="-5">
                <a:latin typeface="Calibri"/>
                <a:cs typeface="Calibri"/>
              </a:rPr>
              <a:t> He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did not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let</a:t>
            </a:r>
            <a:r>
              <a:rPr dirty="0" sz="2400" spc="-5">
                <a:latin typeface="Calibri"/>
                <a:cs typeface="Calibri"/>
              </a:rPr>
              <a:t> the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animals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sleep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at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night.	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writer’s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grandfather</a:t>
            </a:r>
            <a:r>
              <a:rPr dirty="0" sz="2400" spc="-5">
                <a:latin typeface="Calibri"/>
                <a:cs typeface="Calibri"/>
              </a:rPr>
              <a:t> had </a:t>
            </a:r>
            <a:r>
              <a:rPr dirty="0" sz="2400" spc="-15">
                <a:latin typeface="Calibri"/>
                <a:cs typeface="Calibri"/>
              </a:rPr>
              <a:t>to 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leave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25">
                <a:latin typeface="Calibri"/>
                <a:cs typeface="Calibri"/>
              </a:rPr>
              <a:t>for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Saharanpur</a:t>
            </a:r>
            <a:r>
              <a:rPr dirty="0" sz="2400" spc="-5">
                <a:latin typeface="Calibri"/>
                <a:cs typeface="Calibri"/>
              </a:rPr>
              <a:t> the</a:t>
            </a:r>
            <a:r>
              <a:rPr dirty="0" sz="2400" spc="-10">
                <a:latin typeface="Calibri"/>
                <a:cs typeface="Calibri"/>
              </a:rPr>
              <a:t> next 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55">
                <a:latin typeface="Calibri"/>
                <a:cs typeface="Calibri"/>
              </a:rPr>
              <a:t>day.	</a:t>
            </a:r>
            <a:r>
              <a:rPr dirty="0" sz="2400" spc="-5">
                <a:latin typeface="Calibri"/>
                <a:cs typeface="Calibri"/>
              </a:rPr>
              <a:t>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decided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30">
                <a:latin typeface="Calibri"/>
                <a:cs typeface="Calibri"/>
              </a:rPr>
              <a:t>take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65">
                <a:latin typeface="Calibri"/>
                <a:cs typeface="Calibri"/>
              </a:rPr>
              <a:t>Toto 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along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as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he</a:t>
            </a:r>
            <a:r>
              <a:rPr dirty="0" sz="2400" spc="-15">
                <a:latin typeface="Calibri"/>
                <a:cs typeface="Calibri"/>
              </a:rPr>
              <a:t> was </a:t>
            </a:r>
            <a:r>
              <a:rPr dirty="0" sz="2400" spc="-5">
                <a:latin typeface="Calibri"/>
                <a:cs typeface="Calibri"/>
              </a:rPr>
              <a:t>unmanageable</a:t>
            </a:r>
            <a:r>
              <a:rPr dirty="0" sz="2000" spc="-5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2567" y="655076"/>
              <a:ext cx="2984156" cy="3017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48172" y="533399"/>
              <a:ext cx="1809428" cy="214274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34200" y="1371600"/>
              <a:ext cx="1638300" cy="279044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95800" y="2886428"/>
              <a:ext cx="2133220" cy="183799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95630"/>
            <a:ext cx="3858895" cy="57778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524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The</a:t>
            </a:r>
            <a:r>
              <a:rPr dirty="0" sz="1700" spc="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writer</a:t>
            </a:r>
            <a:r>
              <a:rPr dirty="0" sz="1700" spc="5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was</a:t>
            </a:r>
            <a:r>
              <a:rPr dirty="0" sz="1700" spc="4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disappointed</a:t>
            </a:r>
            <a:r>
              <a:rPr dirty="0" sz="1700" spc="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as</a:t>
            </a:r>
            <a:r>
              <a:rPr dirty="0" sz="1700" spc="4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he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could not </a:t>
            </a:r>
            <a:r>
              <a:rPr dirty="0" sz="1700" spc="-10">
                <a:latin typeface="Calibri"/>
                <a:cs typeface="Calibri"/>
              </a:rPr>
              <a:t>accompany</a:t>
            </a:r>
            <a:r>
              <a:rPr dirty="0" sz="1700" spc="-5">
                <a:latin typeface="Calibri"/>
                <a:cs typeface="Calibri"/>
              </a:rPr>
              <a:t> his </a:t>
            </a:r>
            <a:r>
              <a:rPr dirty="0" sz="1700" spc="-15">
                <a:latin typeface="Calibri"/>
                <a:cs typeface="Calibri"/>
              </a:rPr>
              <a:t>grandfather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and </a:t>
            </a:r>
            <a:r>
              <a:rPr dirty="0" sz="1700" spc="-50">
                <a:latin typeface="Calibri"/>
                <a:cs typeface="Calibri"/>
              </a:rPr>
              <a:t>Toto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on </a:t>
            </a:r>
            <a:r>
              <a:rPr dirty="0" sz="1700" spc="-5">
                <a:latin typeface="Calibri"/>
                <a:cs typeface="Calibri"/>
              </a:rPr>
              <a:t>the trip.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His </a:t>
            </a:r>
            <a:r>
              <a:rPr dirty="0" sz="1700" spc="-15">
                <a:latin typeface="Calibri"/>
                <a:cs typeface="Calibri"/>
              </a:rPr>
              <a:t>grandfather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narrated</a:t>
            </a:r>
            <a:r>
              <a:rPr dirty="0" sz="1700" spc="-5">
                <a:latin typeface="Calibri"/>
                <a:cs typeface="Calibri"/>
              </a:rPr>
              <a:t> the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happenings of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trip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to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him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40">
                <a:latin typeface="Calibri"/>
                <a:cs typeface="Calibri"/>
              </a:rPr>
              <a:t>later.</a:t>
            </a:r>
            <a:r>
              <a:rPr dirty="0" sz="1700" spc="4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He</a:t>
            </a:r>
            <a:r>
              <a:rPr dirty="0" sz="1700" spc="-5">
                <a:latin typeface="Calibri"/>
                <a:cs typeface="Calibri"/>
              </a:rPr>
              <a:t> had </a:t>
            </a:r>
            <a:r>
              <a:rPr dirty="0" sz="1700" spc="-10">
                <a:latin typeface="Calibri"/>
                <a:cs typeface="Calibri"/>
              </a:rPr>
              <a:t>got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5">
                <a:latin typeface="Calibri"/>
                <a:cs typeface="Calibri"/>
              </a:rPr>
              <a:t> special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bag </a:t>
            </a:r>
            <a:r>
              <a:rPr dirty="0" sz="1700" spc="-15">
                <a:latin typeface="Calibri"/>
                <a:cs typeface="Calibri"/>
              </a:rPr>
              <a:t>for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40">
                <a:latin typeface="Calibri"/>
                <a:cs typeface="Calibri"/>
              </a:rPr>
              <a:t>Toto.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It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was</a:t>
            </a:r>
            <a:r>
              <a:rPr dirty="0" sz="1700" spc="-5">
                <a:latin typeface="Calibri"/>
                <a:cs typeface="Calibri"/>
              </a:rPr>
              <a:t> made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of</a:t>
            </a:r>
            <a:r>
              <a:rPr dirty="0" sz="1700">
                <a:latin typeface="Calibri"/>
                <a:cs typeface="Calibri"/>
              </a:rPr>
              <a:t> a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strong material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-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canvas.</a:t>
            </a:r>
            <a:r>
              <a:rPr dirty="0" sz="1700" spc="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0">
                <a:latin typeface="Calibri"/>
                <a:cs typeface="Calibri"/>
              </a:rPr>
              <a:t>writer’s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grandfather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ensured </a:t>
            </a:r>
            <a:r>
              <a:rPr dirty="0" sz="1700" spc="-10">
                <a:latin typeface="Calibri"/>
                <a:cs typeface="Calibri"/>
              </a:rPr>
              <a:t>that </a:t>
            </a:r>
            <a:r>
              <a:rPr dirty="0" sz="1700" spc="-5">
                <a:latin typeface="Calibri"/>
                <a:cs typeface="Calibri"/>
              </a:rPr>
              <a:t>when the bag </a:t>
            </a:r>
            <a:r>
              <a:rPr dirty="0" sz="1700" spc="-10">
                <a:latin typeface="Calibri"/>
                <a:cs typeface="Calibri"/>
              </a:rPr>
              <a:t>was </a:t>
            </a:r>
            <a:r>
              <a:rPr dirty="0" sz="1700" spc="-5">
                <a:latin typeface="Calibri"/>
                <a:cs typeface="Calibri"/>
              </a:rPr>
              <a:t>closed,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0">
                <a:latin typeface="Calibri"/>
                <a:cs typeface="Calibri"/>
              </a:rPr>
              <a:t>Toto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would</a:t>
            </a:r>
            <a:r>
              <a:rPr dirty="0" sz="1700" spc="-5">
                <a:latin typeface="Calibri"/>
                <a:cs typeface="Calibri"/>
              </a:rPr>
              <a:t> not </a:t>
            </a:r>
            <a:r>
              <a:rPr dirty="0" sz="1700">
                <a:latin typeface="Calibri"/>
                <a:cs typeface="Calibri"/>
              </a:rPr>
              <a:t>be</a:t>
            </a:r>
            <a:r>
              <a:rPr dirty="0" sz="1700" spc="-5">
                <a:latin typeface="Calibri"/>
                <a:cs typeface="Calibri"/>
              </a:rPr>
              <a:t> able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escape out of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it.</a:t>
            </a:r>
            <a:endParaRPr sz="17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Neither could </a:t>
            </a:r>
            <a:r>
              <a:rPr dirty="0" sz="1700">
                <a:latin typeface="Calibri"/>
                <a:cs typeface="Calibri"/>
              </a:rPr>
              <a:t>he </a:t>
            </a:r>
            <a:r>
              <a:rPr dirty="0" sz="1700" spc="-5">
                <a:latin typeface="Calibri"/>
                <a:cs typeface="Calibri"/>
              </a:rPr>
              <a:t>come out of the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opening as it </a:t>
            </a:r>
            <a:r>
              <a:rPr dirty="0" sz="1700" spc="-10">
                <a:latin typeface="Calibri"/>
                <a:cs typeface="Calibri"/>
              </a:rPr>
              <a:t>was </a:t>
            </a:r>
            <a:r>
              <a:rPr dirty="0" sz="1700" spc="-5">
                <a:latin typeface="Calibri"/>
                <a:cs typeface="Calibri"/>
              </a:rPr>
              <a:t>closed with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-25">
                <a:latin typeface="Calibri"/>
                <a:cs typeface="Calibri"/>
              </a:rPr>
              <a:t>zipper, 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nor could it </a:t>
            </a:r>
            <a:r>
              <a:rPr dirty="0" sz="1700" spc="-10">
                <a:latin typeface="Calibri"/>
                <a:cs typeface="Calibri"/>
              </a:rPr>
              <a:t>bite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0">
                <a:latin typeface="Calibri"/>
                <a:cs typeface="Calibri"/>
              </a:rPr>
              <a:t>strong </a:t>
            </a:r>
            <a:r>
              <a:rPr dirty="0" sz="1700" spc="-15">
                <a:latin typeface="Calibri"/>
                <a:cs typeface="Calibri"/>
              </a:rPr>
              <a:t>canvas </a:t>
            </a:r>
            <a:r>
              <a:rPr dirty="0" sz="1700" spc="-10">
                <a:latin typeface="Calibri"/>
                <a:cs typeface="Calibri"/>
              </a:rPr>
              <a:t> material</a:t>
            </a:r>
            <a:r>
              <a:rPr dirty="0" sz="1700" spc="-5">
                <a:latin typeface="Calibri"/>
                <a:cs typeface="Calibri"/>
              </a:rPr>
              <a:t> in </a:t>
            </a:r>
            <a:r>
              <a:rPr dirty="0" sz="1700" spc="-10">
                <a:latin typeface="Calibri"/>
                <a:cs typeface="Calibri"/>
              </a:rPr>
              <a:t>order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run </a:t>
            </a:r>
            <a:r>
              <a:rPr dirty="0" sz="1700" spc="-40">
                <a:latin typeface="Calibri"/>
                <a:cs typeface="Calibri"/>
              </a:rPr>
              <a:t>away.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Still,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0">
                <a:latin typeface="Calibri"/>
                <a:cs typeface="Calibri"/>
              </a:rPr>
              <a:t>Toto </a:t>
            </a:r>
            <a:r>
              <a:rPr dirty="0" sz="1700" spc="-4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made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unsuccessful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attempts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come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out of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bag.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Due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this,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many</a:t>
            </a:r>
            <a:r>
              <a:rPr dirty="0" sz="1700" spc="-5">
                <a:latin typeface="Calibri"/>
                <a:cs typeface="Calibri"/>
              </a:rPr>
              <a:t> times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bag </a:t>
            </a:r>
            <a:r>
              <a:rPr dirty="0" sz="1700" spc="-10">
                <a:latin typeface="Calibri"/>
                <a:cs typeface="Calibri"/>
              </a:rPr>
              <a:t>would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roll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on</a:t>
            </a:r>
            <a:r>
              <a:rPr dirty="0" sz="1700" spc="-5">
                <a:latin typeface="Calibri"/>
                <a:cs typeface="Calibri"/>
              </a:rPr>
              <a:t> the floor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or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it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would </a:t>
            </a:r>
            <a:r>
              <a:rPr dirty="0" sz="1700" spc="-5">
                <a:latin typeface="Calibri"/>
                <a:cs typeface="Calibri"/>
              </a:rPr>
              <a:t>certainly jump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in the </a:t>
            </a:r>
            <a:r>
              <a:rPr dirty="0" sz="1700" spc="-45">
                <a:latin typeface="Calibri"/>
                <a:cs typeface="Calibri"/>
              </a:rPr>
              <a:t>air.</a:t>
            </a:r>
            <a:r>
              <a:rPr dirty="0" sz="1700" spc="-5">
                <a:latin typeface="Calibri"/>
                <a:cs typeface="Calibri"/>
              </a:rPr>
              <a:t> These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movements were </a:t>
            </a:r>
            <a:r>
              <a:rPr dirty="0" sz="1700" spc="-5">
                <a:latin typeface="Calibri"/>
                <a:cs typeface="Calibri"/>
              </a:rPr>
              <a:t>noticed </a:t>
            </a:r>
            <a:r>
              <a:rPr dirty="0" sz="1700" spc="-10">
                <a:latin typeface="Calibri"/>
                <a:cs typeface="Calibri"/>
              </a:rPr>
              <a:t>by </a:t>
            </a:r>
            <a:r>
              <a:rPr dirty="0" sz="1700" spc="-5">
                <a:latin typeface="Calibri"/>
                <a:cs typeface="Calibri"/>
              </a:rPr>
              <a:t>the people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on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5">
                <a:latin typeface="Calibri"/>
                <a:cs typeface="Calibri"/>
              </a:rPr>
              <a:t>railway </a:t>
            </a:r>
            <a:r>
              <a:rPr dirty="0" sz="1700" spc="-10">
                <a:latin typeface="Calibri"/>
                <a:cs typeface="Calibri"/>
              </a:rPr>
              <a:t>platform </a:t>
            </a:r>
            <a:r>
              <a:rPr dirty="0" sz="1700" spc="-5">
                <a:latin typeface="Calibri"/>
                <a:cs typeface="Calibri"/>
              </a:rPr>
              <a:t>and made them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curious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know </a:t>
            </a:r>
            <a:r>
              <a:rPr dirty="0" sz="1700" spc="-10">
                <a:latin typeface="Calibri"/>
                <a:cs typeface="Calibri"/>
              </a:rPr>
              <a:t>what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was</a:t>
            </a:r>
            <a:r>
              <a:rPr dirty="0" sz="1700" spc="-5">
                <a:latin typeface="Calibri"/>
                <a:cs typeface="Calibri"/>
              </a:rPr>
              <a:t> inside the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bag.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8501" y="320972"/>
              <a:ext cx="3267338" cy="20607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22520" y="533399"/>
              <a:ext cx="3828287" cy="17297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98591" y="2438400"/>
              <a:ext cx="2709671" cy="235153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85520"/>
            <a:ext cx="3880485" cy="5237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0">
                <a:latin typeface="Calibri"/>
                <a:cs typeface="Calibri"/>
              </a:rPr>
              <a:t>Toto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remained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secured</a:t>
            </a:r>
            <a:r>
              <a:rPr dirty="0" sz="1800">
                <a:latin typeface="Calibri"/>
                <a:cs typeface="Calibri"/>
              </a:rPr>
              <a:t> in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grandfather's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bag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till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Saharanpur.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At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Saharanpur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railway</a:t>
            </a:r>
            <a:r>
              <a:rPr dirty="0" sz="1800" spc="-10">
                <a:latin typeface="Calibri"/>
                <a:cs typeface="Calibri"/>
              </a:rPr>
              <a:t> station,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writer’s </a:t>
            </a:r>
            <a:r>
              <a:rPr dirty="0" sz="1800" spc="-15">
                <a:latin typeface="Calibri"/>
                <a:cs typeface="Calibri"/>
              </a:rPr>
              <a:t>grandfather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10">
                <a:latin typeface="Calibri"/>
                <a:cs typeface="Calibri"/>
              </a:rPr>
              <a:t> taking</a:t>
            </a:r>
            <a:r>
              <a:rPr dirty="0" sz="1800" spc="-5">
                <a:latin typeface="Calibri"/>
                <a:cs typeface="Calibri"/>
              </a:rPr>
              <a:t> out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15">
                <a:latin typeface="Calibri"/>
                <a:cs typeface="Calibri"/>
              </a:rPr>
              <a:t>ticket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cross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turnstile.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At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time,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0">
                <a:latin typeface="Calibri"/>
                <a:cs typeface="Calibri"/>
              </a:rPr>
              <a:t>Toto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peeked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out</a:t>
            </a:r>
            <a:r>
              <a:rPr dirty="0" sz="1800">
                <a:latin typeface="Calibri"/>
                <a:cs typeface="Calibri"/>
              </a:rPr>
              <a:t> of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bag and smiled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15">
                <a:latin typeface="Calibri"/>
                <a:cs typeface="Calibri"/>
              </a:rPr>
              <a:t>ticket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collector.The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ticket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collector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 </a:t>
            </a:r>
            <a:r>
              <a:rPr dirty="0" sz="1800" spc="-10">
                <a:latin typeface="Calibri"/>
                <a:cs typeface="Calibri"/>
              </a:rPr>
              <a:t> astonished to</a:t>
            </a:r>
            <a:r>
              <a:rPr dirty="0" sz="1800" spc="-5">
                <a:latin typeface="Calibri"/>
                <a:cs typeface="Calibri"/>
              </a:rPr>
              <a:t> see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monkey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grandfather's</a:t>
            </a:r>
            <a:r>
              <a:rPr dirty="0" sz="1800" spc="-5">
                <a:latin typeface="Calibri"/>
                <a:cs typeface="Calibri"/>
              </a:rPr>
              <a:t> back. He </a:t>
            </a:r>
            <a:r>
              <a:rPr dirty="0" sz="1800" spc="-15">
                <a:latin typeface="Calibri"/>
                <a:cs typeface="Calibri"/>
              </a:rPr>
              <a:t>recovered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quickly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asked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grandfather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pay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ticket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money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travelling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dog.Grandfather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unsuccessful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explaining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15">
                <a:latin typeface="Calibri"/>
                <a:cs typeface="Calibri"/>
              </a:rPr>
              <a:t>ticket</a:t>
            </a:r>
            <a:r>
              <a:rPr dirty="0" sz="1800" spc="37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collector</a:t>
            </a:r>
            <a:r>
              <a:rPr dirty="0" sz="1800" spc="38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50">
                <a:latin typeface="Calibri"/>
                <a:cs typeface="Calibri"/>
              </a:rPr>
              <a:t>Toto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monkey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not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dog.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insisted 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0">
                <a:latin typeface="Calibri"/>
                <a:cs typeface="Calibri"/>
              </a:rPr>
              <a:t>Toto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not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even</a:t>
            </a:r>
            <a:r>
              <a:rPr dirty="0" sz="1800" spc="-5">
                <a:latin typeface="Calibri"/>
                <a:cs typeface="Calibri"/>
              </a:rPr>
              <a:t> an animal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 </a:t>
            </a:r>
            <a:r>
              <a:rPr dirty="0" sz="1800" spc="-15">
                <a:latin typeface="Calibri"/>
                <a:cs typeface="Calibri"/>
              </a:rPr>
              <a:t>four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feet.</a:t>
            </a:r>
            <a:r>
              <a:rPr dirty="0" sz="1800" spc="4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But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5">
                <a:latin typeface="Calibri"/>
                <a:cs typeface="Calibri"/>
              </a:rPr>
              <a:t>ticket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collector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firm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0">
                <a:latin typeface="Calibri"/>
                <a:cs typeface="Calibri"/>
              </a:rPr>
              <a:t>Toto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fell</a:t>
            </a:r>
            <a:r>
              <a:rPr dirty="0" sz="1800">
                <a:latin typeface="Calibri"/>
                <a:cs typeface="Calibri"/>
              </a:rPr>
              <a:t> in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category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dogs.</a:t>
            </a:r>
            <a:r>
              <a:rPr dirty="0" sz="1800" spc="6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Grandfather</a:t>
            </a:r>
            <a:r>
              <a:rPr dirty="0" sz="1800" spc="7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had</a:t>
            </a:r>
            <a:r>
              <a:rPr dirty="0" sz="1800" spc="6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6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pay</a:t>
            </a:r>
            <a:r>
              <a:rPr dirty="0" sz="1800" spc="6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3</a:t>
            </a:r>
            <a:r>
              <a:rPr dirty="0" sz="1800" spc="6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rupees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50">
                <a:latin typeface="Calibri"/>
                <a:cs typeface="Calibri"/>
              </a:rPr>
              <a:t>Toto’s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ticket.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9625" y="308833"/>
              <a:ext cx="2851050" cy="2246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3931" y="674593"/>
              <a:ext cx="1455352" cy="2246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08279" y="358139"/>
              <a:ext cx="3623028" cy="402945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2022-04-01T18:30:57Z</dcterms:created>
  <dcterms:modified xsi:type="dcterms:W3CDTF">2022-04-01T18:30:57Z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2021-04-28T00:00:00Z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