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  <p:sldId id="259" r:id="rId6"/>
    <p:sldId id="25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CHEMISTRY-</a:t>
            </a:r>
            <a:r>
              <a:rPr lang="en-US" dirty="0">
                <a:solidFill>
                  <a:srgbClr val="FF0000"/>
                </a:solidFill>
              </a:rPr>
              <a:t>X</a:t>
            </a:r>
            <a:br>
              <a:rPr lang="en-US" dirty="0"/>
            </a:br>
            <a:r>
              <a:rPr lang="en-US" sz="4800" dirty="0">
                <a:solidFill>
                  <a:srgbClr val="FF0000"/>
                </a:solidFill>
                <a:sym typeface="+mn-ea"/>
              </a:rPr>
              <a:t>ACID</a:t>
            </a:r>
            <a:r>
              <a:rPr lang="en-US" sz="4800" dirty="0">
                <a:solidFill>
                  <a:srgbClr val="FF0000"/>
                </a:solidFill>
              </a:rPr>
              <a:t>S BASES AND SALTS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solidFill>
                  <a:srgbClr val="FF0000"/>
                </a:solidFill>
              </a:rPr>
              <a:t>CHAPTER</a:t>
            </a:r>
            <a:r>
              <a:rPr lang="en-US"/>
              <a:t>-2</a:t>
            </a:r>
            <a:endParaRPr lang="en-US"/>
          </a:p>
          <a:p>
            <a:r>
              <a:rPr lang="en-US"/>
              <a:t>ACIDS BASES AND SALTS</a:t>
            </a:r>
            <a:endParaRPr lang="en-US"/>
          </a:p>
          <a:p>
            <a:r>
              <a:rPr lang="en-US">
                <a:solidFill>
                  <a:srgbClr val="FF0000"/>
                </a:solidFill>
              </a:rPr>
              <a:t>SUB TOPIC</a:t>
            </a:r>
            <a:r>
              <a:rPr lang="en-US"/>
              <a:t>- SALTS, DIFFERENT KINDS OF SALTS AND SOME IMPORTANT SALTS LIKE WASHING SODA AND BAKING SODA</a:t>
            </a:r>
            <a:endParaRPr lang="en-US"/>
          </a:p>
        </p:txBody>
      </p:sp>
      <p:pic>
        <p:nvPicPr>
          <p:cNvPr id="76" name="Google Shape;76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4000">
                <a:solidFill>
                  <a:srgbClr val="FF0000"/>
                </a:solidFill>
              </a:rPr>
              <a:t>TYPES OF SALTS : SIMPLE,ACIDIC , BASIC COMPLEX,MIXED, COMPOUND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0825"/>
            <a:ext cx="9652000" cy="465645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/>
              <a:t>* Usually,</a:t>
            </a:r>
            <a:r>
              <a:rPr lang="en-US" b="1"/>
              <a:t> ACID + BASE -&gt; SALT + H</a:t>
            </a:r>
            <a:r>
              <a:rPr lang="en-US" b="1" baseline="-25000"/>
              <a:t>2</a:t>
            </a:r>
            <a:r>
              <a:rPr lang="en-US" b="1"/>
              <a:t>O</a:t>
            </a:r>
            <a:endParaRPr lang="en-US" b="1"/>
          </a:p>
          <a:p>
            <a:pPr marL="0" indent="0">
              <a:buNone/>
            </a:pPr>
            <a:r>
              <a:rPr lang="en-US"/>
              <a:t>	SA + SB -&gt; N-SALT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pPr marL="0" indent="0">
              <a:buNone/>
            </a:pPr>
            <a:r>
              <a:rPr lang="en-US"/>
              <a:t>	WA + SB -&gt; B-SALT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pPr marL="0" indent="0">
              <a:buNone/>
            </a:pPr>
            <a:r>
              <a:rPr lang="en-US"/>
              <a:t>	CH</a:t>
            </a:r>
            <a:r>
              <a:rPr lang="en-US" baseline="-25000"/>
              <a:t>3</a:t>
            </a:r>
            <a:r>
              <a:rPr lang="en-US"/>
              <a:t>COOH + KOH -&gt; CH</a:t>
            </a:r>
            <a:r>
              <a:rPr lang="en-US" baseline="-25000"/>
              <a:t>3</a:t>
            </a:r>
            <a:r>
              <a:rPr lang="en-US"/>
              <a:t>SOOK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pPr marL="0" indent="0">
              <a:buNone/>
            </a:pPr>
            <a:r>
              <a:rPr lang="en-US"/>
              <a:t>	SA + WB -&gt; A-SALT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pPr marL="0" indent="0">
              <a:buNone/>
            </a:pPr>
            <a:r>
              <a:rPr lang="en-US"/>
              <a:t>	H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> + NH4OH -&gt; (NH</a:t>
            </a:r>
            <a:r>
              <a:rPr lang="en-US" baseline="-25000"/>
              <a:t>4</a:t>
            </a:r>
            <a:r>
              <a:rPr lang="en-US"/>
              <a:t>)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COMPLEX SALT - Na2ZnO2, DOUBLE SALT- Mohr”s salt-FeSO4.(NH4)2SO4.6H2O, MIXED SALT-NaKCO3</a:t>
            </a:r>
            <a:endParaRPr lang="en-US" b="1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PREPARATION OF CAUSTIC SODA, BAKING SODA AND WASHING SODA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1640"/>
            <a:ext cx="9395460" cy="4485640"/>
          </a:xfrm>
        </p:spPr>
        <p:txBody>
          <a:bodyPr/>
          <a:p>
            <a:r>
              <a:rPr lang="en-US"/>
              <a:t>CHLOR ALKALI PROCESS : Electrolysis of Brine Soution</a:t>
            </a:r>
            <a:endParaRPr lang="en-US"/>
          </a:p>
          <a:p>
            <a:r>
              <a:rPr lang="en-US"/>
              <a:t>When electric current is allowed to pass through Brine solution, it decomposes to give Cl2, H2 and NaOH as the diagram follows.</a:t>
            </a:r>
            <a:endParaRPr lang="en-US"/>
          </a:p>
          <a:p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437495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Preparation of Baking Soda and Washing Soda by 			Solvey process.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852785" cy="4734560"/>
          </a:xfrm>
        </p:spPr>
        <p:txBody>
          <a:bodyPr/>
          <a:p>
            <a:pPr marL="0" indent="0">
              <a:buNone/>
            </a:pPr>
            <a:r>
              <a:rPr lang="en-US"/>
              <a:t> </a:t>
            </a:r>
            <a:r>
              <a:rPr lang="en-US" b="1"/>
              <a:t>Solvey’s Process </a:t>
            </a:r>
            <a:r>
              <a:rPr lang="en-US"/>
              <a:t>: When CO2 gas is passed through ammonical brine solution, a sparingly insoluble salt of NaHCO3 is formed which is filtered out and dried.</a:t>
            </a:r>
            <a:endParaRPr lang="en-US"/>
          </a:p>
          <a:p>
            <a:pPr marL="0" indent="0">
              <a:buNone/>
            </a:pPr>
            <a:r>
              <a:rPr lang="en-US"/>
              <a:t>	Next it is strongly heated which forms anhydrohous Na2CO3.</a:t>
            </a:r>
            <a:endParaRPr lang="en-US"/>
          </a:p>
          <a:p>
            <a:pPr marL="0" indent="0">
              <a:buNone/>
            </a:pPr>
            <a:r>
              <a:rPr lang="en-US"/>
              <a:t>Further it is made saturated and crystalised to form Na2CO3.10H2O (Washihg Soda). Baking Soda is prpared as an intermediary product.</a:t>
            </a:r>
            <a:endParaRPr lang="en-US"/>
          </a:p>
          <a:p>
            <a:pPr marL="0" indent="0">
              <a:buNone/>
            </a:pPr>
            <a:r>
              <a:rPr lang="en-US"/>
              <a:t>NaCl + H</a:t>
            </a:r>
            <a:r>
              <a:rPr lang="en-US" baseline="-25000"/>
              <a:t>2</a:t>
            </a:r>
            <a:r>
              <a:rPr lang="en-US"/>
              <a:t>O + NH</a:t>
            </a:r>
            <a:r>
              <a:rPr lang="en-US" baseline="-25000"/>
              <a:t>3</a:t>
            </a:r>
            <a:r>
              <a:rPr lang="en-US"/>
              <a:t> + CO</a:t>
            </a:r>
            <a:r>
              <a:rPr lang="en-US" baseline="-25000"/>
              <a:t>2 </a:t>
            </a:r>
            <a:r>
              <a:rPr lang="en-US"/>
              <a:t>-&gt; NaHCO</a:t>
            </a:r>
            <a:r>
              <a:rPr lang="en-US" baseline="-25000"/>
              <a:t>3</a:t>
            </a:r>
            <a:r>
              <a:rPr lang="en-US"/>
              <a:t> + NH</a:t>
            </a:r>
            <a:r>
              <a:rPr lang="en-US" baseline="-25000"/>
              <a:t>4</a:t>
            </a:r>
            <a:r>
              <a:rPr lang="en-US"/>
              <a:t>Cl</a:t>
            </a:r>
            <a:endParaRPr lang="en-US"/>
          </a:p>
          <a:p>
            <a:pPr marL="0" indent="0">
              <a:buNone/>
            </a:pPr>
            <a:r>
              <a:rPr lang="en-US"/>
              <a:t>NaHCO3 -&gt; Na2CO3 + H2O + CO2</a:t>
            </a:r>
            <a:endParaRPr lang="en-US"/>
          </a:p>
          <a:p>
            <a:pPr marL="0" indent="0">
              <a:buNone/>
            </a:pPr>
            <a:r>
              <a:rPr lang="en-US"/>
              <a:t>Na2CO3 + H2O -&gt; Na2CO3.10H2O</a:t>
            </a:r>
            <a:endParaRPr lang="en-US"/>
          </a:p>
          <a:p>
            <a:pPr marL="0" indent="0">
              <a:buNone/>
            </a:pPr>
            <a:r>
              <a:rPr lang="en-US"/>
              <a:t>*</a:t>
            </a:r>
            <a:r>
              <a:rPr lang="en-US" b="1"/>
              <a:t>  A video link is given here </a:t>
            </a:r>
            <a:endParaRPr lang="en-US" b="1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Application of pH in different fields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19615" cy="4351655"/>
          </a:xfrm>
        </p:spPr>
        <p:txBody>
          <a:bodyPr/>
          <a:p>
            <a:r>
              <a:rPr lang="en-US"/>
              <a:t> Tooth Deacy and Dental carries</a:t>
            </a:r>
            <a:endParaRPr lang="en-US"/>
          </a:p>
          <a:p>
            <a:r>
              <a:rPr lang="en-US"/>
              <a:t> farmer’s crop fields</a:t>
            </a:r>
            <a:endParaRPr lang="en-US"/>
          </a:p>
          <a:p>
            <a:r>
              <a:rPr lang="en-US"/>
              <a:t>Digestion of food</a:t>
            </a:r>
            <a:endParaRPr lang="en-US"/>
          </a:p>
          <a:p>
            <a:r>
              <a:rPr lang="en-US"/>
              <a:t>Funtion of Antacid</a:t>
            </a:r>
            <a:endParaRPr lang="en-US"/>
          </a:p>
          <a:p>
            <a:r>
              <a:rPr lang="en-US"/>
              <a:t>During Ant’s and Bee’s sting</a:t>
            </a:r>
            <a:endParaRPr lang="en-US"/>
          </a:p>
          <a:p>
            <a:r>
              <a:rPr lang="en-US"/>
              <a:t>Dock plant verses Nettle plants</a:t>
            </a:r>
            <a:endParaRPr lang="en-US"/>
          </a:p>
          <a:p>
            <a:r>
              <a:rPr lang="en-US"/>
              <a:t>Regaing shine of Tarnished Copper.</a:t>
            </a:r>
            <a:endParaRPr lang="en-US"/>
          </a:p>
          <a:p>
            <a:pPr marL="0" indent="0">
              <a:buNone/>
            </a:pPr>
            <a:r>
              <a:rPr lang="en-US"/>
              <a:t>* Some Numericals will be solved.</a:t>
            </a: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35490" cy="4351655"/>
          </a:xfrm>
        </p:spPr>
        <p:txBody>
          <a:bodyPr/>
          <a:p>
            <a:pPr lvl="2"/>
            <a:endParaRPr lang="en-US"/>
          </a:p>
          <a:p>
            <a:pPr lvl="2"/>
            <a:endParaRPr lang="en-US"/>
          </a:p>
          <a:p>
            <a:pPr marL="914400" lvl="2" indent="0">
              <a:buNone/>
            </a:pPr>
            <a:r>
              <a:rPr lang="en-US"/>
              <a:t>	</a:t>
            </a:r>
            <a:r>
              <a:rPr lang="en-US" sz="6000">
                <a:solidFill>
                  <a:srgbClr val="FF0000"/>
                </a:solidFill>
              </a:rPr>
              <a:t>THANKING YOU </a:t>
            </a:r>
            <a:endParaRPr lang="en-US" sz="600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6000"/>
              <a:t>ODM EDUCATIONAL GROUP</a:t>
            </a:r>
            <a:endParaRPr lang="en-US" sz="6000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79552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1551</Words>
  <Application>WPS Presentation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CHEMISTRY-X ACIDS BASES AND SALTS</vt:lpstr>
      <vt:lpstr>TYPES OF SALTS : SIMPLE,ACIDIC , BASIC COMPLEX,MIXED, COMPOUND</vt:lpstr>
      <vt:lpstr>PREPARATION OF CAUSTIC SODA, BAKING SODA AND WASHING SODA</vt:lpstr>
      <vt:lpstr>Preparation of Baking Soda and Washing Soda by 			Solvey process.</vt:lpstr>
      <vt:lpstr>     Application of pH in different fields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19</cp:revision>
  <dcterms:created xsi:type="dcterms:W3CDTF">2021-06-19T20:51:00Z</dcterms:created>
  <dcterms:modified xsi:type="dcterms:W3CDTF">2021-06-20T14:22:57Z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