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65" r:id="rId5"/>
    <p:sldId id="266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 txBox="1">
            <a:spLocks noGrp="1"/>
          </p:cNvSpPr>
          <p:nvPr>
            <p:ph type="body" idx="1"/>
          </p:nvPr>
        </p:nvSpPr>
        <p:spPr>
          <a:xfrm>
            <a:off x="914400" y="2475309"/>
            <a:ext cx="7315200" cy="202525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9" name="Google Shape;4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385763"/>
            <a:ext cx="3429000" cy="19288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914400" y="2443163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"/>
          <p:cNvSpPr txBox="1">
            <a:spLocks noGrp="1"/>
          </p:cNvSpPr>
          <p:nvPr>
            <p:ph type="title"/>
          </p:nvPr>
        </p:nvSpPr>
        <p:spPr>
          <a:xfrm>
            <a:off x="1927013" y="2064173"/>
            <a:ext cx="8010313" cy="313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6933" rIns="0" bIns="0" anchor="t" anchorCtr="0">
            <a:sp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rgbClr val="FF0000"/>
                </a:solidFill>
                <a:latin typeface="+mj-lt"/>
                <a:cs typeface="+mj-lt"/>
              </a:rPr>
              <a:t>Acids Bases and Salts </a:t>
            </a:r>
            <a:br>
              <a:rPr lang="en-US" sz="3200" dirty="0">
                <a:solidFill>
                  <a:srgbClr val="FF0000"/>
                </a:solidFill>
                <a:latin typeface="+mj-lt"/>
                <a:cs typeface="+mj-lt"/>
              </a:rPr>
            </a:br>
            <a:r>
              <a:rPr lang="en-US" sz="3200" dirty="0">
                <a:solidFill>
                  <a:schemeClr val="tx1"/>
                </a:solidFill>
                <a:latin typeface="+mj-lt"/>
                <a:cs typeface="+mj-lt"/>
              </a:rPr>
              <a:t>SUBJECT-CHEMISTRY</a:t>
            </a:r>
            <a:br>
              <a:rPr lang="en-US" sz="3200" dirty="0">
                <a:solidFill>
                  <a:schemeClr val="tx1"/>
                </a:solidFill>
                <a:latin typeface="+mj-lt"/>
                <a:cs typeface="+mj-lt"/>
              </a:rPr>
            </a:br>
            <a:r>
              <a:rPr lang="en-US" sz="3200" dirty="0">
                <a:solidFill>
                  <a:schemeClr val="tx1"/>
                </a:solidFill>
                <a:latin typeface="+mj-lt"/>
                <a:cs typeface="+mj-lt"/>
              </a:rPr>
              <a:t>CHAPTER-2</a:t>
            </a:r>
            <a:br>
              <a:rPr lang="en-US" sz="3200" dirty="0">
                <a:solidFill>
                  <a:schemeClr val="tx1"/>
                </a:solidFill>
                <a:latin typeface="+mj-lt"/>
                <a:cs typeface="+mj-lt"/>
              </a:rPr>
            </a:br>
            <a:r>
              <a:rPr lang="en-US" sz="3200" dirty="0">
                <a:solidFill>
                  <a:schemeClr val="tx1"/>
                </a:solidFill>
                <a:latin typeface="+mj-lt"/>
                <a:cs typeface="+mj-lt"/>
              </a:rPr>
              <a:t>TOPIC – ACIDS BASES AND SALTS</a:t>
            </a:r>
            <a:br>
              <a:rPr lang="en-US" sz="3200" dirty="0">
                <a:solidFill>
                  <a:schemeClr val="tx1"/>
                </a:solidFill>
                <a:latin typeface="+mj-lt"/>
                <a:cs typeface="+mj-lt"/>
              </a:rPr>
            </a:br>
            <a:r>
              <a:rPr lang="en-US" sz="3200" dirty="0">
                <a:solidFill>
                  <a:schemeClr val="tx1"/>
                </a:solidFill>
                <a:latin typeface="+mj-lt"/>
                <a:cs typeface="+mj-lt"/>
              </a:rPr>
              <a:t>SUB TOPIC - CHEMICAL BEHAVIOR OF BASES</a:t>
            </a:r>
            <a:br>
              <a:rPr lang="en-US" sz="4265" dirty="0"/>
            </a:br>
            <a:endParaRPr sz="4265"/>
          </a:p>
        </p:txBody>
      </p:sp>
      <p:pic>
        <p:nvPicPr>
          <p:cNvPr id="52" name="Google Shape;52;p1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203200" y="203200"/>
            <a:ext cx="1587500" cy="158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>
                <a:solidFill>
                  <a:srgbClr val="FF0000"/>
                </a:solidFill>
                <a:sym typeface="+mn-ea"/>
              </a:rPr>
              <a:t>REACTION OF BASES WITH N-METALS, NM-OXIDES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010650" cy="4351655"/>
          </a:xfrm>
        </p:spPr>
        <p:txBody>
          <a:bodyPr/>
          <a:p>
            <a:r>
              <a:rPr lang="en-US" sz="2800">
                <a:sym typeface="+mn-ea"/>
              </a:rPr>
              <a:t>Base + N-metal -&gt; salt (complex)</a:t>
            </a:r>
            <a:endParaRPr lang="en-US" sz="2800"/>
          </a:p>
          <a:p>
            <a:pPr marL="0" indent="0">
              <a:buNone/>
            </a:pPr>
            <a:r>
              <a:rPr lang="en-US" sz="2800">
                <a:sym typeface="+mn-ea"/>
              </a:rPr>
              <a:t>	Ex. Ca(OH)2 + Cl2 -&gt; CaOCl2 + H2O</a:t>
            </a:r>
            <a:endParaRPr lang="en-US" sz="2800"/>
          </a:p>
          <a:p>
            <a:pPr lvl="6"/>
            <a:r>
              <a:rPr lang="en-US" sz="2800">
                <a:sym typeface="+mn-ea"/>
              </a:rPr>
              <a:t>Calcium Oxychloride</a:t>
            </a:r>
            <a:endParaRPr lang="en-US" sz="2800"/>
          </a:p>
          <a:p>
            <a:r>
              <a:rPr lang="en-US"/>
              <a:t>Base + NM-Oxides -&gt; Salt + H2O</a:t>
            </a:r>
            <a:endParaRPr lang="en-US"/>
          </a:p>
          <a:p>
            <a:pPr marL="0" indent="0">
              <a:buNone/>
            </a:pPr>
            <a:r>
              <a:rPr lang="en-US"/>
              <a:t>	Ex. Mg(OH)2 + CO2 -&gt; Mg(CO)3 + H2O</a:t>
            </a:r>
            <a:endParaRPr lang="en-US"/>
          </a:p>
          <a:p>
            <a:pPr marL="0" indent="0">
              <a:buNone/>
            </a:pPr>
            <a:r>
              <a:rPr lang="en-US"/>
              <a:t>* passing CO2 gas with lime water which turns it milky. </a:t>
            </a:r>
            <a:endParaRPr lang="en-US"/>
          </a:p>
        </p:txBody>
      </p:sp>
      <p:pic>
        <p:nvPicPr>
          <p:cNvPr id="52" name="Google Shape;52;p1"/>
          <p:cNvPicPr preferRelativeResize="0"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10618470" y="5296535"/>
            <a:ext cx="1190625" cy="1190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>
                <a:solidFill>
                  <a:srgbClr val="FF0000"/>
                </a:solidFill>
              </a:rPr>
              <a:t>Reaction of Bases with Acids and Metals and M-Oxides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163175" cy="4351655"/>
          </a:xfrm>
        </p:spPr>
        <p:txBody>
          <a:bodyPr/>
          <a:p>
            <a:r>
              <a:rPr lang="en-US"/>
              <a:t>Bases + Acid -&gt; Salt + water</a:t>
            </a:r>
            <a:endParaRPr lang="en-US"/>
          </a:p>
          <a:p>
            <a:r>
              <a:rPr lang="en-US"/>
              <a:t>CaO + HCl -&gt;  CaCl2 + H2O</a:t>
            </a:r>
            <a:endParaRPr lang="en-US"/>
          </a:p>
          <a:p>
            <a:r>
              <a:rPr lang="en-US"/>
              <a:t>Bases + Metals -&gt; Complex salt (only amphoteric metals)</a:t>
            </a:r>
            <a:endParaRPr lang="en-US"/>
          </a:p>
          <a:p>
            <a:r>
              <a:rPr lang="en-US"/>
              <a:t>NaOH + Zn -&gt; Na</a:t>
            </a:r>
            <a:r>
              <a:rPr lang="en-US" baseline="-25000"/>
              <a:t>2</a:t>
            </a:r>
            <a:r>
              <a:rPr lang="en-US"/>
              <a:t>ZnO</a:t>
            </a:r>
            <a:r>
              <a:rPr lang="en-US" baseline="-25000"/>
              <a:t>2</a:t>
            </a:r>
            <a:r>
              <a:rPr lang="en-US"/>
              <a:t> + H</a:t>
            </a:r>
            <a:r>
              <a:rPr lang="en-US" baseline="-25000"/>
              <a:t>2 </a:t>
            </a:r>
            <a:endParaRPr lang="en-US" baseline="-25000"/>
          </a:p>
          <a:p>
            <a:endParaRPr lang="en-US" baseline="-25000"/>
          </a:p>
          <a:p>
            <a:r>
              <a:rPr lang="en-US"/>
              <a:t>KOH + ZnO -&gt; K</a:t>
            </a:r>
            <a:r>
              <a:rPr lang="en-US" baseline="-25000"/>
              <a:t>2</a:t>
            </a:r>
            <a:r>
              <a:rPr lang="en-US"/>
              <a:t>ZnO</a:t>
            </a:r>
            <a:r>
              <a:rPr lang="en-US" baseline="-25000"/>
              <a:t>2</a:t>
            </a:r>
            <a:r>
              <a:rPr lang="en-US"/>
              <a:t> + H</a:t>
            </a:r>
            <a:r>
              <a:rPr lang="en-US" baseline="-25000"/>
              <a:t>2</a:t>
            </a:r>
            <a:r>
              <a:rPr lang="en-US"/>
              <a:t>O	(also in amphoteric metal oxides)</a:t>
            </a:r>
            <a:endParaRPr lang="en-US"/>
          </a:p>
        </p:txBody>
      </p:sp>
      <p:pic>
        <p:nvPicPr>
          <p:cNvPr id="52" name="Google Shape;52;p1"/>
          <p:cNvPicPr preferRelativeResize="0"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11001375" y="5376545"/>
            <a:ext cx="1190625" cy="1190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5335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5335" b="1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5335" b="1" i="0" u="none" strike="noStrike" cap="none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5335" b="1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865" b="0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647</Words>
  <Application>WPS Presentation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</vt:lpstr>
      <vt:lpstr>SimSun</vt:lpstr>
      <vt:lpstr>Wingdings</vt:lpstr>
      <vt:lpstr>Arial</vt:lpstr>
      <vt:lpstr>Calibri Light</vt:lpstr>
      <vt:lpstr>Microsoft YaHei</vt:lpstr>
      <vt:lpstr>Arial Unicode MS</vt:lpstr>
      <vt:lpstr>Calibri</vt:lpstr>
      <vt:lpstr>Office Theme</vt:lpstr>
      <vt:lpstr>Acids Bases and Salts  SUBJECT-CHEMISTRY CHAPTER-2 TOPIC – ACIDS BASES AND SALTS SUB TOPIC - CHEMICAL BEHAVIOR OF BASES </vt:lpstr>
      <vt:lpstr>REACTION OF BASES WITH N-METALS, NM-OXIDES </vt:lpstr>
      <vt:lpstr>Reaction of Bases with Acids and Metals and M-Oxides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Chemical reactions and  equations SUBJECT-CHEMISTRY CHAPTER-1 TOPIC – CHEMICAL REACTIONS AND EQUATIONS </dc:title>
  <dc:creator/>
  <cp:lastModifiedBy>user</cp:lastModifiedBy>
  <cp:revision>4</cp:revision>
  <dcterms:created xsi:type="dcterms:W3CDTF">2021-02-19T10:52:00Z</dcterms:created>
  <dcterms:modified xsi:type="dcterms:W3CDTF">2021-06-20T11:54:48Z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1033-11.2.0.10176</vt:lpwstr>
  </property>
</Properties>
</file>