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hJnPrJ5C0ce+Hr2Cn6uZctq3aB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7ee5b578c_0_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07ee5b578c_0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107ee5b578c_0_1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7ee5b578c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7ee5b578c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107ee5b578c_0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7ee5b578c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7ee5b578c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107ee5b578c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1639570" y="2064385"/>
            <a:ext cx="8298180" cy="28073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925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734"/>
              <a:buFont typeface="Calibri"/>
              <a:buNone/>
            </a:pPr>
            <a:r>
              <a:rPr lang="en-US" sz="3734">
                <a:solidFill>
                  <a:srgbClr val="FF0000"/>
                </a:solidFill>
              </a:rPr>
              <a:t>CLASS-X</a:t>
            </a:r>
            <a:br>
              <a:rPr lang="en-US" sz="3734">
                <a:solidFill>
                  <a:srgbClr val="FF0000"/>
                </a:solidFill>
              </a:rPr>
            </a:br>
            <a: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SUBJECT-CHEMISTRY</a:t>
            </a:r>
            <a:b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CHAPTER-2</a:t>
            </a:r>
            <a:b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TOPIC – 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ACIDS BASES AND SALTS</a:t>
            </a:r>
            <a:b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SUB TOPIC- 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KNOWING ACIDS AND BASES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200" y="203200"/>
            <a:ext cx="2051685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07ee5b578c_0_13"/>
          <p:cNvSpPr txBox="1"/>
          <p:nvPr>
            <p:ph type="title"/>
          </p:nvPr>
        </p:nvSpPr>
        <p:spPr>
          <a:xfrm>
            <a:off x="838200" y="365125"/>
            <a:ext cx="76287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`	</a:t>
            </a:r>
            <a:r>
              <a:rPr lang="en-US">
                <a:solidFill>
                  <a:srgbClr val="FF0000"/>
                </a:solidFill>
              </a:rPr>
              <a:t>Learning Outcome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6" name="Google Shape;96;g107ee5b578c_0_1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After going through the topic students can able to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get the clear idea about acid and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they can have the sources of different acids and bases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they can distinguish between organic and inorganic acids</a:t>
            </a:r>
            <a:endParaRPr/>
          </a:p>
        </p:txBody>
      </p:sp>
      <p:pic>
        <p:nvPicPr>
          <p:cNvPr id="97" name="Google Shape;97;g107ee5b578c_0_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8900" y="479475"/>
            <a:ext cx="2051685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DEFINATION OF ACIDS AND BASES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3" name="Google Shape;10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Arrehenious Acids and Bases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Bronstead and Lowery Theory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Lewis Acids and Bases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	with examples from each type.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-&gt; Acids release H+ ions and bases release OH- ions when get dissolved in water.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 HCl + H</a:t>
            </a:r>
            <a:r>
              <a:rPr baseline="-25000" lang="en-US"/>
              <a:t>2</a:t>
            </a:r>
            <a:r>
              <a:rPr lang="en-US"/>
              <a:t>O -&gt; H</a:t>
            </a:r>
            <a:r>
              <a:rPr baseline="30000" lang="en-US"/>
              <a:t>+</a:t>
            </a:r>
            <a:r>
              <a:rPr lang="en-US"/>
              <a:t> + Cl</a:t>
            </a:r>
            <a:r>
              <a:rPr baseline="30000" lang="en-US"/>
              <a:t>-</a:t>
            </a:r>
            <a:r>
              <a:rPr lang="en-US"/>
              <a:t> 		NaOH + H2O -&gt; Na+ + OH-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H+ really remains in the form of H3O+ form in water since unstable.</a:t>
            </a:r>
            <a:endParaRPr/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41275" y="142315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SOURCES OF ACIDS AND BASES(ORGANIC AND INORGANIC) 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ORGANIC ACIDS :  Mostly Natural acids like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citric acids, Tartaric acids, Oxallic acids.....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INORGANIC ACIDS : hydrochloric acid, Sulphuric acid, Nitric acid....they are also called </a:t>
            </a:r>
            <a:r>
              <a:rPr b="1" lang="en-US"/>
              <a:t>Mineral Acids</a:t>
            </a:r>
            <a:endParaRPr b="1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Some Common Bases : Caustic Soda, Caustic potash, Milk of Magnesia....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Soluble bases are known as Alkali.( NaOH, Ca(OH)2...)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04500" y="234163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7ee5b578c_0_1"/>
          <p:cNvSpPr txBox="1"/>
          <p:nvPr>
            <p:ph type="title"/>
          </p:nvPr>
        </p:nvSpPr>
        <p:spPr>
          <a:xfrm>
            <a:off x="666300" y="365125"/>
            <a:ext cx="96045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Some sources of Organic acids and Bases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8" name="Google Shape;118;g107ee5b578c_0_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b="1" lang="en-US"/>
              <a:t>colm-1			colm-2					colm-1			colm-2</a:t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citric acid		lemon and oranges	milk of magnesia	Mg(OH)2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tartaric acid		tamarind and grapes	Baking soda			NaHCO3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oxllic acid		tomato and spinach	Washing SodaNa2CO3.10H2O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lactic acid		sour milk and curd		Caustic soda			NaOH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malic acid 		apple						Caustic Potash		KOH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acetic acid		vinegar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formic acid 		ant and bee’s sting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Ascorbic acid	vitamin-C</a:t>
            </a:r>
            <a:endParaRPr/>
          </a:p>
        </p:txBody>
      </p:sp>
      <p:pic>
        <p:nvPicPr>
          <p:cNvPr id="119" name="Google Shape;119;g107ee5b578c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53925" y="103325"/>
            <a:ext cx="2051685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7ee5b578c_0_7"/>
          <p:cNvSpPr txBox="1"/>
          <p:nvPr>
            <p:ph type="title"/>
          </p:nvPr>
        </p:nvSpPr>
        <p:spPr>
          <a:xfrm>
            <a:off x="838200" y="365125"/>
            <a:ext cx="54834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ASSESMENT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6" name="Google Shape;126;g107ee5b578c_0_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What do you mean by organic acids and mineral acids ? give one example from each.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Write the sources of </a:t>
            </a:r>
            <a:r>
              <a:rPr lang="en-US"/>
              <a:t>following acids :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-US"/>
              <a:t>Butyric acid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-US"/>
              <a:t>tannic acid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-US"/>
              <a:t>lactic acid</a:t>
            </a:r>
            <a:endParaRPr/>
          </a:p>
        </p:txBody>
      </p:sp>
      <p:pic>
        <p:nvPicPr>
          <p:cNvPr id="127" name="Google Shape;127;g107ee5b578c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91400" y="234225"/>
            <a:ext cx="2051685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 txBox="1"/>
          <p:nvPr>
            <p:ph type="title"/>
          </p:nvPr>
        </p:nvSpPr>
        <p:spPr>
          <a:xfrm>
            <a:off x="838200" y="365125"/>
            <a:ext cx="5369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3" name="Google Shape;133;p5"/>
          <p:cNvSpPr/>
          <p:nvPr/>
        </p:nvSpPr>
        <p:spPr>
          <a:xfrm>
            <a:off x="1486747" y="2064173"/>
            <a:ext cx="8989060" cy="1602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 b="1" i="0" sz="42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65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EDUCATIONAL GROUP</a:t>
            </a:r>
            <a:endParaRPr b="1" i="0" sz="4265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46975" y="365125"/>
            <a:ext cx="1587600" cy="158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2021-02-19T10:58:00Z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