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2" r:id="rId5"/>
    <p:sldId id="260" r:id="rId6"/>
    <p:sldId id="261" r:id="rId7"/>
    <p:sldId id="264" r:id="rId8"/>
    <p:sldId id="265" r:id="rId9"/>
    <p:sldId id="266" r:id="rId10"/>
    <p:sldId id="25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687C-F44F-4A38-AFD8-224B5FA477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1AB51-A24F-44F8-96EE-9E9F876CF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4EF6A-9514-454F-9B98-57D431DAA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D03A2-718D-4ABF-BB8F-CD57B03FE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BC8AC-B46F-4559-93FB-74E71852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7024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4D722-E25D-4885-A338-9DEB4E44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07B2C-8715-4A6E-BCEC-A573DA0A5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68FB6-36D6-4E65-9DE1-656253234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9E877-E931-432B-9EB5-287C0233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F552-4EFB-407A-913E-28542662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24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88F2A2-7681-4FB5-99E2-4282A3397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15292-F6C1-4801-8E5C-108ED5004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BC0A6-CD49-453E-AD76-BEBEAAD5E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DB4ED-689C-4FF4-800F-686D8F9B3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AE89E-4F81-40CB-8078-BB074BCC8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2480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6FB9-5C4D-4DB5-9E5E-FD8E54DE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FDD6A-A861-4A3A-BC20-F60769530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AE426-F9EF-4115-B85E-077A8B588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CAE93-4EF0-41B0-8003-3D847F2CC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3585E-36E5-47F5-B8B2-AD5992365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701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B823-84E2-415D-9FC7-250DBD1FE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B8775-922C-4514-9554-21FF752FC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38F83-8715-4EB4-91D4-C7CC8A0F6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04161-776C-4155-A8F4-F40DFA0CE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7FF94-C8CC-42D4-9ED2-B39C89AB9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567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73A48-5ECA-4166-A474-6E4D6E3B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638F-6549-4D99-AAC3-6DD33621F3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08A97-015F-43F9-BBC5-6D6B399F30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581E1-0BC4-4934-8482-4E192E7B4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AFD1C4-6CEE-4CC3-B9A7-6A664D9DB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89BD85-8715-4FC1-870A-ECDB207C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544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AEBC2-B08E-4516-B522-B182805D1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AB576-9BC1-46C4-A651-C3FCA74A5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041BD7-BFE1-4E6A-8C6E-DF8AC154B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3B015B-B160-490E-8A09-1F01AB3D99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D3FB73-0CE3-4A38-A7C5-73B5C8A19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438811-4832-499D-AFA5-B4877479F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3EC6A2-8CD2-4A2B-9432-081444FD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B55332-F624-43C4-AD0D-0A3E39109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03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67F0B-1BA8-4C61-8B13-9DF28509F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B3E575-5C24-4BB9-945B-2D9B534C5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94FDD8-1D8C-431A-9C04-81AE03E98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270063-5B82-4840-907C-686E5D5E3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592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17587-03CF-41B9-AD1E-875F20EE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B7A943-3D82-4D06-9FA3-0EDBDF083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F6B14-2BFF-4AF2-99FD-E0CCBE3F5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5560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AC3EB-513E-4E72-A713-B25F0FAAC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B5355-F502-42F2-8E5F-1FE764C0F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400B6-20F5-48D7-BA06-1CE31E6D0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B1A11-C212-418B-8A8B-98D6079C0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94348-9797-48C8-AE36-D82D00FC8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6F821-0AC5-46E6-A4F0-87957DAF7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307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D697-925C-4688-ABF6-97914202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71C04C-5141-4838-AC78-385325214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5C79B1-FFD7-485D-8E25-FC3EE80C0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8590D-F3B2-469A-ACEC-2ADAB0E4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F80C6-EA22-47B6-A07D-FBFB48097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D0CE0-1A73-4BBF-B818-DEFE0E3E2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036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F3B3F6-5169-45E9-B64E-17A0F7A1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8B687-6566-43F4-ACF0-930D19CCB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47B83-5780-40B7-9DDD-7150C8A86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7B541-4C83-40A4-9ACE-F7DD963A6B3D}" type="datetimeFigureOut">
              <a:rPr lang="en-IN" smtClean="0"/>
              <a:t>09-09-2021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1D92-515C-4421-B30C-BD9592945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CB90E-D75B-4FB4-9F53-42D1362B4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D21D-C36F-4BB2-9A6F-268AA24C0D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70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FB17CF96-88F8-4860-9582-EC653FAE8B49}"/>
              </a:ext>
            </a:extLst>
          </p:cNvPr>
          <p:cNvSpPr txBox="1"/>
          <p:nvPr/>
        </p:nvSpPr>
        <p:spPr>
          <a:xfrm>
            <a:off x="2041711" y="1774190"/>
            <a:ext cx="856349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 LINE CLASS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CLASS-UKG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SUBJECT-MATHS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TOPIC-BACKWARD NUMBERS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                                       (NOTEBOOK WORK)</a:t>
            </a:r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DF73D18E-B4BA-4CB7-8DC0-D8F04A5633CD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87718" y="285728"/>
            <a:ext cx="2503107" cy="10715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9874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8;p16">
            <a:extLst>
              <a:ext uri="{FF2B5EF4-FFF2-40B4-BE49-F238E27FC236}">
                <a16:creationId xmlns:a16="http://schemas.microsoft.com/office/drawing/2014/main" id="{A289D9E5-5880-45D2-8C6E-F30C8DFD64EF}"/>
              </a:ext>
            </a:extLst>
          </p:cNvPr>
          <p:cNvSpPr txBox="1"/>
          <p:nvPr/>
        </p:nvSpPr>
        <p:spPr>
          <a:xfrm>
            <a:off x="901495" y="1647900"/>
            <a:ext cx="10474736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Google Shape;54;p13">
            <a:extLst>
              <a:ext uri="{FF2B5EF4-FFF2-40B4-BE49-F238E27FC236}">
                <a16:creationId xmlns:a16="http://schemas.microsoft.com/office/drawing/2014/main" id="{BD656019-849A-49E5-8CCA-26F3D8FA9F8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929198"/>
            <a:ext cx="12277725" cy="19288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336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pposites Concept, UP And DOWN. Word Card For Language Learning. Stock  Vector - Illustration of girl, english: 185755072">
            <a:extLst>
              <a:ext uri="{FF2B5EF4-FFF2-40B4-BE49-F238E27FC236}">
                <a16:creationId xmlns:a16="http://schemas.microsoft.com/office/drawing/2014/main" id="{8BEAA725-9A3A-4DB3-AEAC-40C53EA723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7" t="13472" r="4878" b="15556"/>
          <a:stretch/>
        </p:blipFill>
        <p:spPr bwMode="auto">
          <a:xfrm>
            <a:off x="6781800" y="161925"/>
            <a:ext cx="5229225" cy="532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Boys walking up and down Royalty Free Vector Image">
            <a:extLst>
              <a:ext uri="{FF2B5EF4-FFF2-40B4-BE49-F238E27FC236}">
                <a16:creationId xmlns:a16="http://schemas.microsoft.com/office/drawing/2014/main" id="{18C4BD4C-7B53-4E4F-89F0-7D0C4F038C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00"/>
          <a:stretch/>
        </p:blipFill>
        <p:spPr bwMode="auto">
          <a:xfrm flipH="1">
            <a:off x="171451" y="285750"/>
            <a:ext cx="649605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9F9D6FF2-3CC5-41EC-A449-B90A22F3D002}"/>
              </a:ext>
            </a:extLst>
          </p:cNvPr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9972674" y="5667375"/>
            <a:ext cx="2047875" cy="957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1C9B3D-68F9-4BD8-AEB2-9ED5C5EDD727}"/>
              </a:ext>
            </a:extLst>
          </p:cNvPr>
          <p:cNvSpPr txBox="1"/>
          <p:nvPr/>
        </p:nvSpPr>
        <p:spPr>
          <a:xfrm>
            <a:off x="6191250" y="2390775"/>
            <a:ext cx="2892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Count backward</a:t>
            </a:r>
            <a:endParaRPr lang="en-IN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82216C-43EF-40D6-A616-4D23EBC0AD50}"/>
              </a:ext>
            </a:extLst>
          </p:cNvPr>
          <p:cNvSpPr txBox="1"/>
          <p:nvPr/>
        </p:nvSpPr>
        <p:spPr>
          <a:xfrm>
            <a:off x="9128026" y="3752850"/>
            <a:ext cx="25975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Count forward</a:t>
            </a:r>
            <a:endParaRPr lang="en-IN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421F20-A020-474F-A15F-12A85FC4A64A}"/>
              </a:ext>
            </a:extLst>
          </p:cNvPr>
          <p:cNvSpPr txBox="1"/>
          <p:nvPr/>
        </p:nvSpPr>
        <p:spPr>
          <a:xfrm rot="2522237">
            <a:off x="4657729" y="4977450"/>
            <a:ext cx="30090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Count backward</a:t>
            </a:r>
            <a:endParaRPr lang="en-I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29F439-EF0C-40D3-BE0D-298DD8C2B8D1}"/>
              </a:ext>
            </a:extLst>
          </p:cNvPr>
          <p:cNvSpPr txBox="1"/>
          <p:nvPr/>
        </p:nvSpPr>
        <p:spPr>
          <a:xfrm rot="2223976">
            <a:off x="600252" y="1847849"/>
            <a:ext cx="2690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Count  forward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6741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23D7F46D-75CE-44B0-A106-37D5430EE0ED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972674" y="5667375"/>
            <a:ext cx="2047875" cy="957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ounting Backwards by 1's from 50-1 - YouTube">
            <a:extLst>
              <a:ext uri="{FF2B5EF4-FFF2-40B4-BE49-F238E27FC236}">
                <a16:creationId xmlns:a16="http://schemas.microsoft.com/office/drawing/2014/main" id="{122433F2-81E6-495E-B498-5E95C68CED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6" t="27675" r="3347" b="28720"/>
          <a:stretch/>
        </p:blipFill>
        <p:spPr bwMode="auto">
          <a:xfrm>
            <a:off x="1866900" y="1214448"/>
            <a:ext cx="8458200" cy="421955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1D1749-300E-41CA-A7A2-2C24484B2900}"/>
              </a:ext>
            </a:extLst>
          </p:cNvPr>
          <p:cNvSpPr txBox="1"/>
          <p:nvPr/>
        </p:nvSpPr>
        <p:spPr>
          <a:xfrm>
            <a:off x="3371850" y="396300"/>
            <a:ext cx="49123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Let’s count backward – 50-1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val="5427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artoon Animation Of A Staircase Or Business Graph With Clock. Seamless  Looping Video Animation 4k. Stock Video - Video of graphic, information:  180659779">
            <a:extLst>
              <a:ext uri="{FF2B5EF4-FFF2-40B4-BE49-F238E27FC236}">
                <a16:creationId xmlns:a16="http://schemas.microsoft.com/office/drawing/2014/main" id="{A0D1F1C3-3956-420C-A0BF-413A6D42D7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86"/>
          <a:stretch/>
        </p:blipFill>
        <p:spPr bwMode="auto">
          <a:xfrm>
            <a:off x="284870" y="273499"/>
            <a:ext cx="9183291" cy="6196013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oogle Shape;55;p13">
            <a:extLst>
              <a:ext uri="{FF2B5EF4-FFF2-40B4-BE49-F238E27FC236}">
                <a16:creationId xmlns:a16="http://schemas.microsoft.com/office/drawing/2014/main" id="{2CB5ECAE-72EB-4A2F-8C65-370091675130}"/>
              </a:ext>
            </a:extLst>
          </p:cNvPr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9791700" y="5553053"/>
            <a:ext cx="2228850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888A8C-248A-4EA0-A60B-52DDA68AF0E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509" y="330993"/>
            <a:ext cx="1345407" cy="13454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4BCE45-2009-45CF-BCB5-021C9B2658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157" y="911951"/>
            <a:ext cx="1345407" cy="1345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1731C27-76CE-4F68-816D-14F7068973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32" y="1676400"/>
            <a:ext cx="1345407" cy="134540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AD0E41B-7453-4847-8B63-D0DC5BBB68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296" y="2555094"/>
            <a:ext cx="1345407" cy="13454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BF559F5-BBF4-44D0-BED9-6379B09727F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360" y="3495673"/>
            <a:ext cx="1345407" cy="134540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A5615F1-4C2A-4E0E-947A-63D7746A0C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405" y="4338636"/>
            <a:ext cx="1345407" cy="1345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459B8F5-BA6E-40B0-A344-532480E99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780" y="5181599"/>
            <a:ext cx="1345407" cy="1345407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37FF162-C114-4BBF-B021-FF8DE32AB27B}"/>
              </a:ext>
            </a:extLst>
          </p:cNvPr>
          <p:cNvSpPr txBox="1"/>
          <p:nvPr/>
        </p:nvSpPr>
        <p:spPr>
          <a:xfrm>
            <a:off x="8762884" y="1087563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45</a:t>
            </a:r>
            <a:endParaRPr lang="en-IN" sz="36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2744CA1-4C1E-4A54-8647-042557CEFCA0}"/>
              </a:ext>
            </a:extLst>
          </p:cNvPr>
          <p:cNvSpPr txBox="1"/>
          <p:nvPr/>
        </p:nvSpPr>
        <p:spPr>
          <a:xfrm>
            <a:off x="8113832" y="1702772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44</a:t>
            </a:r>
            <a:endParaRPr lang="en-IN" sz="36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66154B2-C811-4AB9-9FC7-0A685C820524}"/>
              </a:ext>
            </a:extLst>
          </p:cNvPr>
          <p:cNvSpPr txBox="1"/>
          <p:nvPr/>
        </p:nvSpPr>
        <p:spPr>
          <a:xfrm>
            <a:off x="7310451" y="2404223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43</a:t>
            </a:r>
            <a:endParaRPr lang="en-IN" sz="36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8C885D-38BE-4982-BB08-C5D66B64FC63}"/>
              </a:ext>
            </a:extLst>
          </p:cNvPr>
          <p:cNvSpPr txBox="1"/>
          <p:nvPr/>
        </p:nvSpPr>
        <p:spPr>
          <a:xfrm>
            <a:off x="6289056" y="3336816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42</a:t>
            </a:r>
            <a:endParaRPr lang="en-IN" sz="36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5C4E6B-4FE4-4489-A65B-7C42A68F21FC}"/>
              </a:ext>
            </a:extLst>
          </p:cNvPr>
          <p:cNvSpPr txBox="1"/>
          <p:nvPr/>
        </p:nvSpPr>
        <p:spPr>
          <a:xfrm>
            <a:off x="5236557" y="4204800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41</a:t>
            </a:r>
            <a:endParaRPr lang="en-IN" sz="36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F67BD9-69FD-4D42-ABDD-2E598C85405D}"/>
              </a:ext>
            </a:extLst>
          </p:cNvPr>
          <p:cNvSpPr txBox="1"/>
          <p:nvPr/>
        </p:nvSpPr>
        <p:spPr>
          <a:xfrm>
            <a:off x="4203675" y="5107281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40</a:t>
            </a:r>
            <a:endParaRPr lang="en-IN" sz="3600" b="1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FC5745-2584-4A42-A77D-33DB44D10799}"/>
              </a:ext>
            </a:extLst>
          </p:cNvPr>
          <p:cNvSpPr txBox="1"/>
          <p:nvPr/>
        </p:nvSpPr>
        <p:spPr>
          <a:xfrm>
            <a:off x="3410538" y="5758955"/>
            <a:ext cx="652743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39</a:t>
            </a:r>
            <a:endParaRPr lang="en-IN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FFB8A-A350-4F37-BC38-4E3FB2C623E5}"/>
              </a:ext>
            </a:extLst>
          </p:cNvPr>
          <p:cNvSpPr txBox="1"/>
          <p:nvPr/>
        </p:nvSpPr>
        <p:spPr>
          <a:xfrm>
            <a:off x="9759819" y="2025937"/>
            <a:ext cx="2099998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/>
              <a:t>Count 6 </a:t>
            </a:r>
          </a:p>
          <a:p>
            <a:r>
              <a:rPr lang="en-US" sz="3600" dirty="0"/>
              <a:t>backward </a:t>
            </a:r>
          </a:p>
          <a:p>
            <a:r>
              <a:rPr lang="en-US" sz="3600" dirty="0"/>
              <a:t>numbers</a:t>
            </a:r>
          </a:p>
          <a:p>
            <a:r>
              <a:rPr lang="en-US" sz="3600" dirty="0"/>
              <a:t>from - </a:t>
            </a:r>
            <a:r>
              <a:rPr lang="en-US" sz="3600" b="1" dirty="0">
                <a:solidFill>
                  <a:srgbClr val="FF0000"/>
                </a:solidFill>
              </a:rPr>
              <a:t>45</a:t>
            </a:r>
            <a:r>
              <a:rPr lang="en-US" sz="3600" dirty="0"/>
              <a:t> 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2230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23D7F46D-75CE-44B0-A106-37D5430EE0ED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791700" y="5553053"/>
            <a:ext cx="2228850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10 Kindergarten Games to Build Math Confidence - Osmo Blog">
            <a:extLst>
              <a:ext uri="{FF2B5EF4-FFF2-40B4-BE49-F238E27FC236}">
                <a16:creationId xmlns:a16="http://schemas.microsoft.com/office/drawing/2014/main" id="{43376BDA-574B-40B0-96BD-25B31AC2C4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5" t="2101" r="9015" b="2111"/>
          <a:stretch/>
        </p:blipFill>
        <p:spPr bwMode="auto">
          <a:xfrm>
            <a:off x="1818648" y="1060524"/>
            <a:ext cx="7258050" cy="5372770"/>
          </a:xfrm>
          <a:prstGeom prst="rect">
            <a:avLst/>
          </a:prstGeom>
          <a:ln w="2286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7197D9E-438C-4C11-A15F-59228CF11AAD}"/>
              </a:ext>
            </a:extLst>
          </p:cNvPr>
          <p:cNvSpPr txBox="1"/>
          <p:nvPr/>
        </p:nvSpPr>
        <p:spPr>
          <a:xfrm>
            <a:off x="3280349" y="111886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17</a:t>
            </a:r>
            <a:endParaRPr lang="en-IN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696CC6-4BEC-40CC-8595-A1D6ED1085CF}"/>
              </a:ext>
            </a:extLst>
          </p:cNvPr>
          <p:cNvSpPr txBox="1"/>
          <p:nvPr/>
        </p:nvSpPr>
        <p:spPr>
          <a:xfrm>
            <a:off x="5664486" y="109136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15</a:t>
            </a:r>
            <a:endParaRPr lang="en-IN" sz="3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4A6A77-139F-482E-8572-2F4F2B1FE40D}"/>
              </a:ext>
            </a:extLst>
          </p:cNvPr>
          <p:cNvSpPr txBox="1"/>
          <p:nvPr/>
        </p:nvSpPr>
        <p:spPr>
          <a:xfrm>
            <a:off x="8048624" y="108464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13</a:t>
            </a:r>
            <a:endParaRPr lang="en-IN" sz="3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FDE32A-2605-4C3F-96DA-329F47EA8B47}"/>
              </a:ext>
            </a:extLst>
          </p:cNvPr>
          <p:cNvSpPr txBox="1"/>
          <p:nvPr/>
        </p:nvSpPr>
        <p:spPr>
          <a:xfrm>
            <a:off x="3272116" y="2104658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30</a:t>
            </a:r>
            <a:endParaRPr lang="en-IN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3A98B4-4E4A-4C5C-B6EE-13BAC1C69CEA}"/>
              </a:ext>
            </a:extLst>
          </p:cNvPr>
          <p:cNvSpPr txBox="1"/>
          <p:nvPr/>
        </p:nvSpPr>
        <p:spPr>
          <a:xfrm>
            <a:off x="4501890" y="2121856"/>
            <a:ext cx="652743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29</a:t>
            </a:r>
            <a:endParaRPr lang="en-IN" sz="3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6AF710-4CF7-45CD-8012-C5DD3D27CB19}"/>
              </a:ext>
            </a:extLst>
          </p:cNvPr>
          <p:cNvSpPr txBox="1"/>
          <p:nvPr/>
        </p:nvSpPr>
        <p:spPr>
          <a:xfrm>
            <a:off x="8099602" y="201677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26</a:t>
            </a:r>
            <a:endParaRPr lang="en-IN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D240226-FA67-402D-9415-15F31447315A}"/>
              </a:ext>
            </a:extLst>
          </p:cNvPr>
          <p:cNvSpPr txBox="1"/>
          <p:nvPr/>
        </p:nvSpPr>
        <p:spPr>
          <a:xfrm>
            <a:off x="3291074" y="303504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14</a:t>
            </a:r>
            <a:endParaRPr lang="en-IN" sz="3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8B361-0D7D-49FE-A34E-6825361C7F22}"/>
              </a:ext>
            </a:extLst>
          </p:cNvPr>
          <p:cNvSpPr txBox="1"/>
          <p:nvPr/>
        </p:nvSpPr>
        <p:spPr>
          <a:xfrm>
            <a:off x="4488796" y="301789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13</a:t>
            </a:r>
            <a:endParaRPr lang="en-IN" sz="3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4D3643-9C69-4A37-A66A-D6BFAF0A3D2E}"/>
              </a:ext>
            </a:extLst>
          </p:cNvPr>
          <p:cNvSpPr txBox="1"/>
          <p:nvPr/>
        </p:nvSpPr>
        <p:spPr>
          <a:xfrm>
            <a:off x="5685859" y="301789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12</a:t>
            </a:r>
            <a:endParaRPr lang="en-IN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CA97DD-7CEC-4ACF-B4F0-F04A380E8A92}"/>
              </a:ext>
            </a:extLst>
          </p:cNvPr>
          <p:cNvSpPr txBox="1"/>
          <p:nvPr/>
        </p:nvSpPr>
        <p:spPr>
          <a:xfrm>
            <a:off x="8048443" y="301821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10</a:t>
            </a:r>
            <a:endParaRPr lang="en-IN" sz="36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28AB0F-8893-4A2F-A614-B6CD9A49C9DC}"/>
              </a:ext>
            </a:extLst>
          </p:cNvPr>
          <p:cNvSpPr txBox="1"/>
          <p:nvPr/>
        </p:nvSpPr>
        <p:spPr>
          <a:xfrm>
            <a:off x="3262661" y="398976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27</a:t>
            </a:r>
            <a:endParaRPr lang="en-IN" sz="3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71D3EA-0853-4295-B557-5F8EBFCDF118}"/>
              </a:ext>
            </a:extLst>
          </p:cNvPr>
          <p:cNvSpPr txBox="1"/>
          <p:nvPr/>
        </p:nvSpPr>
        <p:spPr>
          <a:xfrm>
            <a:off x="4476817" y="397720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26</a:t>
            </a:r>
            <a:endParaRPr lang="en-IN" sz="3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40D01A-76FB-4FCF-AF11-FE748644774D}"/>
              </a:ext>
            </a:extLst>
          </p:cNvPr>
          <p:cNvSpPr txBox="1"/>
          <p:nvPr/>
        </p:nvSpPr>
        <p:spPr>
          <a:xfrm>
            <a:off x="5685858" y="391990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25</a:t>
            </a:r>
            <a:endParaRPr lang="en-IN" sz="3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B2AB20-5AD9-4DCD-8702-DFE4C1F2986C}"/>
              </a:ext>
            </a:extLst>
          </p:cNvPr>
          <p:cNvSpPr txBox="1"/>
          <p:nvPr/>
        </p:nvSpPr>
        <p:spPr>
          <a:xfrm>
            <a:off x="6932767" y="393609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24</a:t>
            </a:r>
            <a:endParaRPr lang="en-IN" sz="36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376FBA-B45F-4C9B-A5A9-370B599B2F2E}"/>
              </a:ext>
            </a:extLst>
          </p:cNvPr>
          <p:cNvSpPr txBox="1"/>
          <p:nvPr/>
        </p:nvSpPr>
        <p:spPr>
          <a:xfrm>
            <a:off x="8083150" y="393609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23</a:t>
            </a:r>
            <a:endParaRPr lang="en-IN" sz="36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76D109-36AF-4982-97DA-90CE04CCA4B9}"/>
              </a:ext>
            </a:extLst>
          </p:cNvPr>
          <p:cNvSpPr txBox="1"/>
          <p:nvPr/>
        </p:nvSpPr>
        <p:spPr>
          <a:xfrm>
            <a:off x="3272774" y="484092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36</a:t>
            </a:r>
            <a:endParaRPr lang="en-IN" sz="3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5B20E7-A48E-4AF2-B3B2-030A175E4EB2}"/>
              </a:ext>
            </a:extLst>
          </p:cNvPr>
          <p:cNvSpPr txBox="1"/>
          <p:nvPr/>
        </p:nvSpPr>
        <p:spPr>
          <a:xfrm>
            <a:off x="4476816" y="481579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35</a:t>
            </a:r>
            <a:endParaRPr lang="en-IN" sz="36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0B7309-8C4A-4167-AB0F-4E70E326C7FE}"/>
              </a:ext>
            </a:extLst>
          </p:cNvPr>
          <p:cNvSpPr txBox="1"/>
          <p:nvPr/>
        </p:nvSpPr>
        <p:spPr>
          <a:xfrm>
            <a:off x="5703681" y="482381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34</a:t>
            </a:r>
            <a:endParaRPr lang="en-IN" sz="36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062E12D-5B12-4DBD-8EF2-33A94AB7B8C2}"/>
              </a:ext>
            </a:extLst>
          </p:cNvPr>
          <p:cNvSpPr txBox="1"/>
          <p:nvPr/>
        </p:nvSpPr>
        <p:spPr>
          <a:xfrm>
            <a:off x="6883770" y="4786887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33</a:t>
            </a:r>
            <a:endParaRPr lang="en-IN" sz="36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0DC88B-ACF7-43B3-9DF4-1C09C12155BA}"/>
              </a:ext>
            </a:extLst>
          </p:cNvPr>
          <p:cNvSpPr txBox="1"/>
          <p:nvPr/>
        </p:nvSpPr>
        <p:spPr>
          <a:xfrm>
            <a:off x="3289816" y="571342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49</a:t>
            </a:r>
            <a:endParaRPr lang="en-IN" sz="36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46D29E-9B81-479A-8077-BEF56D84CEFE}"/>
              </a:ext>
            </a:extLst>
          </p:cNvPr>
          <p:cNvSpPr txBox="1"/>
          <p:nvPr/>
        </p:nvSpPr>
        <p:spPr>
          <a:xfrm>
            <a:off x="4464657" y="570444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48</a:t>
            </a:r>
            <a:endParaRPr lang="en-IN" sz="3600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A322601-F72A-4892-B82C-9E0936500EC0}"/>
              </a:ext>
            </a:extLst>
          </p:cNvPr>
          <p:cNvSpPr txBox="1"/>
          <p:nvPr/>
        </p:nvSpPr>
        <p:spPr>
          <a:xfrm>
            <a:off x="5703681" y="567634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47</a:t>
            </a:r>
            <a:endParaRPr lang="en-IN" sz="36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D0740DB-BB74-4D6C-B569-59B140DBA111}"/>
              </a:ext>
            </a:extLst>
          </p:cNvPr>
          <p:cNvSpPr txBox="1"/>
          <p:nvPr/>
        </p:nvSpPr>
        <p:spPr>
          <a:xfrm>
            <a:off x="6901642" y="563768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46</a:t>
            </a:r>
            <a:endParaRPr lang="en-IN" sz="36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8C7F53-C5AA-42A0-9E1F-24874594107B}"/>
              </a:ext>
            </a:extLst>
          </p:cNvPr>
          <p:cNvSpPr txBox="1"/>
          <p:nvPr/>
        </p:nvSpPr>
        <p:spPr>
          <a:xfrm>
            <a:off x="8099602" y="563768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45</a:t>
            </a:r>
            <a:endParaRPr lang="en-IN" sz="3600" b="1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4D0F781-49E9-440B-82B8-5D988A100EC3}"/>
              </a:ext>
            </a:extLst>
          </p:cNvPr>
          <p:cNvSpPr/>
          <p:nvPr/>
        </p:nvSpPr>
        <p:spPr>
          <a:xfrm>
            <a:off x="411614" y="1132015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1</a:t>
            </a:r>
            <a:endParaRPr lang="en-IN" b="1" dirty="0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B17C35E6-8007-4432-A67C-3CEEE7DDD713}"/>
              </a:ext>
            </a:extLst>
          </p:cNvPr>
          <p:cNvSpPr/>
          <p:nvPr/>
        </p:nvSpPr>
        <p:spPr>
          <a:xfrm>
            <a:off x="423734" y="2149872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en-IN" dirty="0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B9E33C39-2BF9-4380-B3F5-A17A80965853}"/>
              </a:ext>
            </a:extLst>
          </p:cNvPr>
          <p:cNvSpPr/>
          <p:nvPr/>
        </p:nvSpPr>
        <p:spPr>
          <a:xfrm>
            <a:off x="444312" y="3131922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en-IN" dirty="0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7529804B-E9F6-45C7-BB13-C791C83A74ED}"/>
              </a:ext>
            </a:extLst>
          </p:cNvPr>
          <p:cNvSpPr/>
          <p:nvPr/>
        </p:nvSpPr>
        <p:spPr>
          <a:xfrm>
            <a:off x="411614" y="4042016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en-IN" dirty="0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9AF1133D-62BE-4538-8AED-C46A49CE931C}"/>
              </a:ext>
            </a:extLst>
          </p:cNvPr>
          <p:cNvSpPr/>
          <p:nvPr/>
        </p:nvSpPr>
        <p:spPr>
          <a:xfrm>
            <a:off x="417387" y="4891478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en-IN" dirty="0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2B3D5877-12EC-4043-B0C2-A7C143CA4BAF}"/>
              </a:ext>
            </a:extLst>
          </p:cNvPr>
          <p:cNvSpPr/>
          <p:nvPr/>
        </p:nvSpPr>
        <p:spPr>
          <a:xfrm>
            <a:off x="444312" y="5745765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en-IN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B5EA30-290F-431C-996D-49E02BDFFBBC}"/>
              </a:ext>
            </a:extLst>
          </p:cNvPr>
          <p:cNvSpPr txBox="1"/>
          <p:nvPr/>
        </p:nvSpPr>
        <p:spPr>
          <a:xfrm>
            <a:off x="2222090" y="137653"/>
            <a:ext cx="6383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Count backward numbers from-</a:t>
            </a:r>
            <a:endParaRPr lang="en-I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77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23D7F46D-75CE-44B0-A106-37D5430EE0ED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791700" y="5553053"/>
            <a:ext cx="2228850" cy="107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Counting Forwards And Backwards Worksheets">
            <a:extLst>
              <a:ext uri="{FF2B5EF4-FFF2-40B4-BE49-F238E27FC236}">
                <a16:creationId xmlns:a16="http://schemas.microsoft.com/office/drawing/2014/main" id="{FD51F510-B74B-4D55-856A-FB5B2018E8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6" t="15417" r="43166" b="9444"/>
          <a:stretch/>
        </p:blipFill>
        <p:spPr bwMode="auto">
          <a:xfrm>
            <a:off x="1133471" y="453822"/>
            <a:ext cx="8201025" cy="631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19C97C-8FF7-485C-B723-A51A8A03D2FA}"/>
              </a:ext>
            </a:extLst>
          </p:cNvPr>
          <p:cNvSpPr txBox="1"/>
          <p:nvPr/>
        </p:nvSpPr>
        <p:spPr>
          <a:xfrm>
            <a:off x="1946453" y="107155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49</a:t>
            </a:r>
            <a:endParaRPr lang="en-IN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22A077-CE8C-4CD9-8774-04AE73EE9817}"/>
              </a:ext>
            </a:extLst>
          </p:cNvPr>
          <p:cNvSpPr txBox="1"/>
          <p:nvPr/>
        </p:nvSpPr>
        <p:spPr>
          <a:xfrm>
            <a:off x="1946452" y="171788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48</a:t>
            </a:r>
            <a:endParaRPr lang="en-IN" sz="36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977680-E624-48D2-890B-7E6118AB9AF9}"/>
              </a:ext>
            </a:extLst>
          </p:cNvPr>
          <p:cNvSpPr txBox="1"/>
          <p:nvPr/>
        </p:nvSpPr>
        <p:spPr>
          <a:xfrm>
            <a:off x="1946452" y="2356085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47</a:t>
            </a:r>
            <a:endParaRPr lang="en-IN" sz="3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E087FB-8A6C-47AD-8544-4EBF2A936BF8}"/>
              </a:ext>
            </a:extLst>
          </p:cNvPr>
          <p:cNvSpPr txBox="1"/>
          <p:nvPr/>
        </p:nvSpPr>
        <p:spPr>
          <a:xfrm>
            <a:off x="1946452" y="298336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46</a:t>
            </a:r>
            <a:endParaRPr lang="en-IN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A44B0D-435C-4F8F-8D85-7AAD3A015128}"/>
              </a:ext>
            </a:extLst>
          </p:cNvPr>
          <p:cNvSpPr txBox="1"/>
          <p:nvPr/>
        </p:nvSpPr>
        <p:spPr>
          <a:xfrm>
            <a:off x="1946451" y="417062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44</a:t>
            </a:r>
            <a:endParaRPr lang="en-IN" sz="3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ED7A42-CE33-4AA3-A1FC-C990ED45F458}"/>
              </a:ext>
            </a:extLst>
          </p:cNvPr>
          <p:cNvSpPr txBox="1"/>
          <p:nvPr/>
        </p:nvSpPr>
        <p:spPr>
          <a:xfrm>
            <a:off x="1946450" y="478977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43</a:t>
            </a:r>
            <a:endParaRPr lang="en-IN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87371A-2CFB-4741-A2E2-1CA6552E81DB}"/>
              </a:ext>
            </a:extLst>
          </p:cNvPr>
          <p:cNvSpPr txBox="1"/>
          <p:nvPr/>
        </p:nvSpPr>
        <p:spPr>
          <a:xfrm>
            <a:off x="1946449" y="535787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42</a:t>
            </a:r>
            <a:endParaRPr lang="en-IN" sz="36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C4F710-2E8A-4339-8154-6DAE08039834}"/>
              </a:ext>
            </a:extLst>
          </p:cNvPr>
          <p:cNvSpPr txBox="1"/>
          <p:nvPr/>
        </p:nvSpPr>
        <p:spPr>
          <a:xfrm>
            <a:off x="4907615" y="115456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39</a:t>
            </a:r>
            <a:endParaRPr lang="en-IN" sz="36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23FE44-6789-4D7D-8FB8-C29F7EB7E81D}"/>
              </a:ext>
            </a:extLst>
          </p:cNvPr>
          <p:cNvSpPr txBox="1"/>
          <p:nvPr/>
        </p:nvSpPr>
        <p:spPr>
          <a:xfrm>
            <a:off x="4907615" y="172063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38</a:t>
            </a:r>
            <a:endParaRPr lang="en-IN" sz="36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3867FA-C35E-4128-AA5E-FF25C96A94F6}"/>
              </a:ext>
            </a:extLst>
          </p:cNvPr>
          <p:cNvSpPr txBox="1"/>
          <p:nvPr/>
        </p:nvSpPr>
        <p:spPr>
          <a:xfrm>
            <a:off x="4907615" y="298916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36</a:t>
            </a:r>
            <a:endParaRPr lang="en-IN" sz="36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F94C72-AC7D-47DD-ACD1-DFE557257821}"/>
              </a:ext>
            </a:extLst>
          </p:cNvPr>
          <p:cNvSpPr txBox="1"/>
          <p:nvPr/>
        </p:nvSpPr>
        <p:spPr>
          <a:xfrm>
            <a:off x="4907614" y="361137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35</a:t>
            </a:r>
            <a:endParaRPr lang="en-IN" sz="36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E838B3-933E-4355-91AF-368437652F8E}"/>
              </a:ext>
            </a:extLst>
          </p:cNvPr>
          <p:cNvSpPr txBox="1"/>
          <p:nvPr/>
        </p:nvSpPr>
        <p:spPr>
          <a:xfrm>
            <a:off x="4907614" y="4229851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34</a:t>
            </a:r>
            <a:endParaRPr lang="en-IN" sz="36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3A6F5A-4B48-4E08-873F-C382949B0911}"/>
              </a:ext>
            </a:extLst>
          </p:cNvPr>
          <p:cNvSpPr txBox="1"/>
          <p:nvPr/>
        </p:nvSpPr>
        <p:spPr>
          <a:xfrm>
            <a:off x="4907613" y="5380268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32</a:t>
            </a:r>
            <a:endParaRPr lang="en-IN" sz="3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7E9361-B4A1-440C-9605-C1673AE7D465}"/>
              </a:ext>
            </a:extLst>
          </p:cNvPr>
          <p:cNvSpPr txBox="1"/>
          <p:nvPr/>
        </p:nvSpPr>
        <p:spPr>
          <a:xfrm>
            <a:off x="4907613" y="598477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31</a:t>
            </a:r>
            <a:endParaRPr lang="en-IN" sz="36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6A3B07-1930-46B2-97C1-42FFE30276BB}"/>
              </a:ext>
            </a:extLst>
          </p:cNvPr>
          <p:cNvSpPr txBox="1"/>
          <p:nvPr/>
        </p:nvSpPr>
        <p:spPr>
          <a:xfrm>
            <a:off x="7868777" y="107155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29</a:t>
            </a:r>
            <a:endParaRPr lang="en-IN" sz="36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4A1182-DC57-45A1-BF00-F4D1089885FC}"/>
              </a:ext>
            </a:extLst>
          </p:cNvPr>
          <p:cNvSpPr txBox="1"/>
          <p:nvPr/>
        </p:nvSpPr>
        <p:spPr>
          <a:xfrm>
            <a:off x="7956727" y="2335613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27</a:t>
            </a:r>
            <a:endParaRPr lang="en-IN" sz="3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1B447EA-B621-4730-901C-A29E7592BCED}"/>
              </a:ext>
            </a:extLst>
          </p:cNvPr>
          <p:cNvSpPr txBox="1"/>
          <p:nvPr/>
        </p:nvSpPr>
        <p:spPr>
          <a:xfrm>
            <a:off x="7956727" y="296503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26</a:t>
            </a:r>
            <a:endParaRPr lang="en-IN" sz="36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F409022-6430-4DAF-A1A8-8E0E9F44336D}"/>
              </a:ext>
            </a:extLst>
          </p:cNvPr>
          <p:cNvSpPr txBox="1"/>
          <p:nvPr/>
        </p:nvSpPr>
        <p:spPr>
          <a:xfrm>
            <a:off x="7921978" y="3567829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25</a:t>
            </a:r>
            <a:endParaRPr lang="en-IN" sz="36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F8C1C8-FE1D-4838-B3F5-368C7AFADC88}"/>
              </a:ext>
            </a:extLst>
          </p:cNvPr>
          <p:cNvSpPr txBox="1"/>
          <p:nvPr/>
        </p:nvSpPr>
        <p:spPr>
          <a:xfrm>
            <a:off x="7898172" y="4816952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23</a:t>
            </a:r>
            <a:endParaRPr lang="en-IN" sz="36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AF8FA8-10E8-4BD0-9093-340B2B439EBC}"/>
              </a:ext>
            </a:extLst>
          </p:cNvPr>
          <p:cNvSpPr txBox="1"/>
          <p:nvPr/>
        </p:nvSpPr>
        <p:spPr>
          <a:xfrm>
            <a:off x="7898172" y="539559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22</a:t>
            </a:r>
            <a:endParaRPr lang="en-IN" sz="3600" b="1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D89692FF-86E2-4AF4-A502-9FD796963F5F}"/>
              </a:ext>
            </a:extLst>
          </p:cNvPr>
          <p:cNvSpPr/>
          <p:nvPr/>
        </p:nvSpPr>
        <p:spPr>
          <a:xfrm rot="18875042">
            <a:off x="170026" y="1130435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F9F9E509-FADF-4414-89D8-1E2407EED7A7}"/>
              </a:ext>
            </a:extLst>
          </p:cNvPr>
          <p:cNvSpPr/>
          <p:nvPr/>
        </p:nvSpPr>
        <p:spPr>
          <a:xfrm rot="18402034">
            <a:off x="3323385" y="1235414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8203CEA7-28FF-45C8-811A-8CF06118320E}"/>
              </a:ext>
            </a:extLst>
          </p:cNvPr>
          <p:cNvSpPr/>
          <p:nvPr/>
        </p:nvSpPr>
        <p:spPr>
          <a:xfrm rot="18775811">
            <a:off x="6180254" y="1203432"/>
            <a:ext cx="1407033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681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E80E26A-559F-409D-9505-A1A9EBC48CE4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77400" y="5505428"/>
            <a:ext cx="2228850" cy="10715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A97E2DC-5AE9-4827-AED6-1CB8FB14D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852114"/>
              </p:ext>
            </p:extLst>
          </p:nvPr>
        </p:nvGraphicFramePr>
        <p:xfrm>
          <a:off x="1152524" y="1181100"/>
          <a:ext cx="8382010" cy="504825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1795479518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543206867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65153754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525854497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91702006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655782791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581530424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700868045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4003780873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851947431"/>
                    </a:ext>
                  </a:extLst>
                </a:gridCol>
              </a:tblGrid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467960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972188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620919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134959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446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9896A2F-D4AD-4109-8FD7-D201DEA7D3FD}"/>
              </a:ext>
            </a:extLst>
          </p:cNvPr>
          <p:cNvSpPr txBox="1"/>
          <p:nvPr/>
        </p:nvSpPr>
        <p:spPr>
          <a:xfrm>
            <a:off x="590348" y="239507"/>
            <a:ext cx="1088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COUNT 5 STEPS FORWARD FOR THE LADDER AND 5 STEPS BACKWARD FOR THE SNAKE.</a:t>
            </a:r>
            <a:endParaRPr lang="en-IN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2FA8A-B77F-4CFE-83DD-60957FF26257}"/>
              </a:ext>
            </a:extLst>
          </p:cNvPr>
          <p:cNvSpPr txBox="1"/>
          <p:nvPr/>
        </p:nvSpPr>
        <p:spPr>
          <a:xfrm>
            <a:off x="1257300" y="13417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50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9852D6-D018-459A-885A-3332DEC0B71C}"/>
              </a:ext>
            </a:extLst>
          </p:cNvPr>
          <p:cNvSpPr txBox="1"/>
          <p:nvPr/>
        </p:nvSpPr>
        <p:spPr>
          <a:xfrm>
            <a:off x="5397290" y="132059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45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7C21AC-A465-4183-A7B0-31FA2042488F}"/>
              </a:ext>
            </a:extLst>
          </p:cNvPr>
          <p:cNvSpPr txBox="1"/>
          <p:nvPr/>
        </p:nvSpPr>
        <p:spPr>
          <a:xfrm>
            <a:off x="8016665" y="13417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42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2909654" y="217353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33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A6EC0-4320-48BE-8A93-CF50DC08F014}"/>
              </a:ext>
            </a:extLst>
          </p:cNvPr>
          <p:cNvSpPr txBox="1"/>
          <p:nvPr/>
        </p:nvSpPr>
        <p:spPr>
          <a:xfrm>
            <a:off x="7035590" y="244454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38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F5072F-0023-4D14-9CC7-C09B222CC4D1}"/>
              </a:ext>
            </a:extLst>
          </p:cNvPr>
          <p:cNvSpPr txBox="1"/>
          <p:nvPr/>
        </p:nvSpPr>
        <p:spPr>
          <a:xfrm>
            <a:off x="2873165" y="34608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28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CB60F3-EA5E-4B9E-8DFD-DFA2FFE69A5B}"/>
              </a:ext>
            </a:extLst>
          </p:cNvPr>
          <p:cNvSpPr txBox="1"/>
          <p:nvPr/>
        </p:nvSpPr>
        <p:spPr>
          <a:xfrm>
            <a:off x="8888434" y="544185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1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C6E072-14D3-4867-8E93-02C4FAD3CEE8}"/>
              </a:ext>
            </a:extLst>
          </p:cNvPr>
          <p:cNvSpPr txBox="1"/>
          <p:nvPr/>
        </p:nvSpPr>
        <p:spPr>
          <a:xfrm>
            <a:off x="1250849" y="44924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11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45DD69-8FF7-48BA-8118-1409FB8302D7}"/>
              </a:ext>
            </a:extLst>
          </p:cNvPr>
          <p:cNvSpPr txBox="1"/>
          <p:nvPr/>
        </p:nvSpPr>
        <p:spPr>
          <a:xfrm>
            <a:off x="5478577" y="449568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16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84C7B-439C-425B-9C3A-17B0DF9C2A54}"/>
              </a:ext>
            </a:extLst>
          </p:cNvPr>
          <p:cNvSpPr txBox="1"/>
          <p:nvPr/>
        </p:nvSpPr>
        <p:spPr>
          <a:xfrm>
            <a:off x="8706871" y="448824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20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BF4FBF-51FF-45A6-818E-BA90A88D82AE}"/>
              </a:ext>
            </a:extLst>
          </p:cNvPr>
          <p:cNvSpPr txBox="1"/>
          <p:nvPr/>
        </p:nvSpPr>
        <p:spPr>
          <a:xfrm>
            <a:off x="3768515" y="548827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7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24D6B8-67FE-4FFA-9F88-54918185C936}"/>
              </a:ext>
            </a:extLst>
          </p:cNvPr>
          <p:cNvSpPr txBox="1"/>
          <p:nvPr/>
        </p:nvSpPr>
        <p:spPr>
          <a:xfrm>
            <a:off x="7111790" y="545643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3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4" name="U-Turn Arrow 3"/>
          <p:cNvSpPr/>
          <p:nvPr/>
        </p:nvSpPr>
        <p:spPr>
          <a:xfrm rot="5400000">
            <a:off x="9338776" y="1920374"/>
            <a:ext cx="1048734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9" name="U-Turn Arrow 18"/>
          <p:cNvSpPr/>
          <p:nvPr/>
        </p:nvSpPr>
        <p:spPr>
          <a:xfrm rot="16200000" flipH="1">
            <a:off x="296430" y="3030856"/>
            <a:ext cx="1016286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U-Turn Arrow 19"/>
          <p:cNvSpPr/>
          <p:nvPr/>
        </p:nvSpPr>
        <p:spPr>
          <a:xfrm rot="5400000">
            <a:off x="9295919" y="4063367"/>
            <a:ext cx="1048734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U-Turn Arrow 20"/>
          <p:cNvSpPr/>
          <p:nvPr/>
        </p:nvSpPr>
        <p:spPr>
          <a:xfrm rot="16200000" flipH="1">
            <a:off x="326885" y="5026458"/>
            <a:ext cx="1016286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23" name="Picture 22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3060000">
            <a:off x="4453286" y="4196014"/>
            <a:ext cx="560062" cy="1992435"/>
          </a:xfrm>
          <a:prstGeom prst="rect">
            <a:avLst/>
          </a:prstGeom>
        </p:spPr>
      </p:pic>
      <p:pic>
        <p:nvPicPr>
          <p:cNvPr id="1027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91195" y="3737741"/>
            <a:ext cx="1717123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654" y="2716996"/>
            <a:ext cx="1875692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986" y="1780240"/>
            <a:ext cx="1875692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731" y="4841120"/>
            <a:ext cx="1875692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16129" y="1700709"/>
            <a:ext cx="1722745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1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3060000">
            <a:off x="1857190" y="1138381"/>
            <a:ext cx="560062" cy="1992435"/>
          </a:xfrm>
          <a:prstGeom prst="rect">
            <a:avLst/>
          </a:prstGeom>
        </p:spPr>
      </p:pic>
      <p:pic>
        <p:nvPicPr>
          <p:cNvPr id="33" name="Picture 32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19528491">
            <a:off x="6561670" y="3864975"/>
            <a:ext cx="560062" cy="1992435"/>
          </a:xfrm>
          <a:prstGeom prst="rect">
            <a:avLst/>
          </a:prstGeom>
        </p:spPr>
      </p:pic>
      <p:pic>
        <p:nvPicPr>
          <p:cNvPr id="34" name="Picture 33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19785801">
            <a:off x="4254786" y="1591412"/>
            <a:ext cx="560062" cy="1992435"/>
          </a:xfrm>
          <a:prstGeom prst="rect">
            <a:avLst/>
          </a:prstGeom>
        </p:spPr>
      </p:pic>
      <p:pic>
        <p:nvPicPr>
          <p:cNvPr id="35" name="Picture 3" descr="C:\Users\user\Downloads\vippng.com-snake-png-transparent-64723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577" y="4879819"/>
            <a:ext cx="1875692" cy="1328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 descr="Ladder-Transparent-PNG"/>
          <p:cNvPicPr>
            <a:picLocks noChangeAspect="1"/>
          </p:cNvPicPr>
          <p:nvPr/>
        </p:nvPicPr>
        <p:blipFill>
          <a:blip r:embed="rId3"/>
          <a:srcRect l="30700" t="7942" r="29546" b="15222"/>
          <a:stretch>
            <a:fillRect/>
          </a:stretch>
        </p:blipFill>
        <p:spPr>
          <a:xfrm rot="19785801">
            <a:off x="1828427" y="3736322"/>
            <a:ext cx="560062" cy="199243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2184576" y="537269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9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1349460" y="240716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31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4676972" y="338130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26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8798461" y="329694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ysClr val="windowText" lastClr="000000"/>
                </a:solidFill>
              </a:rPr>
              <a:t>21</a:t>
            </a:r>
            <a:endParaRPr lang="en-IN" sz="32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1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CAD1E12-9DBD-4A05-8F74-84B49623AD3E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77400" y="5505428"/>
            <a:ext cx="2228850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E4295AC-CBF1-4B33-A6EF-39EC01BB12B3}"/>
              </a:ext>
            </a:extLst>
          </p:cNvPr>
          <p:cNvSpPr txBox="1"/>
          <p:nvPr/>
        </p:nvSpPr>
        <p:spPr>
          <a:xfrm>
            <a:off x="1657350" y="674400"/>
            <a:ext cx="10363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Count backward , write the missing numbers in your note   	book and </a:t>
            </a:r>
            <a:r>
              <a:rPr lang="en-US" sz="3200" b="1" dirty="0" err="1"/>
              <a:t>colour</a:t>
            </a:r>
            <a:r>
              <a:rPr lang="en-US" sz="3200" b="1" dirty="0"/>
              <a:t> as per the instruction given below-</a:t>
            </a:r>
          </a:p>
          <a:p>
            <a:r>
              <a:rPr lang="en-US" sz="3200" b="1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      	10  – 1 in green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 	25  – 13 in red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          28  -- 36 in yellow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/>
              <a:t> 	48  –  40 in blue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IN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4E3D6B-291B-4FDA-8763-070E86F23B1A}"/>
              </a:ext>
            </a:extLst>
          </p:cNvPr>
          <p:cNvSpPr txBox="1"/>
          <p:nvPr/>
        </p:nvSpPr>
        <p:spPr>
          <a:xfrm rot="19006024">
            <a:off x="520881" y="638649"/>
            <a:ext cx="109837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  </a:t>
            </a:r>
            <a:r>
              <a:rPr lang="en-US" sz="2800" b="1" dirty="0"/>
              <a:t>H.W</a:t>
            </a:r>
          </a:p>
          <a:p>
            <a:r>
              <a:rPr lang="en-US" sz="2800" b="1" dirty="0"/>
              <a:t>9.9.21</a:t>
            </a:r>
            <a:endParaRPr lang="en-IN" sz="28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0FD26F-81F3-413E-B34A-55BDC5357F02}"/>
              </a:ext>
            </a:extLst>
          </p:cNvPr>
          <p:cNvSpPr/>
          <p:nvPr/>
        </p:nvSpPr>
        <p:spPr>
          <a:xfrm>
            <a:off x="6838950" y="2143125"/>
            <a:ext cx="1914525" cy="5619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4A5FD9-C105-429B-9245-404ACAA95E3F}"/>
              </a:ext>
            </a:extLst>
          </p:cNvPr>
          <p:cNvSpPr/>
          <p:nvPr/>
        </p:nvSpPr>
        <p:spPr>
          <a:xfrm>
            <a:off x="6877050" y="3148012"/>
            <a:ext cx="1914525" cy="56197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1EB6D8-92EC-4E04-BC94-0C659FE19E29}"/>
              </a:ext>
            </a:extLst>
          </p:cNvPr>
          <p:cNvSpPr/>
          <p:nvPr/>
        </p:nvSpPr>
        <p:spPr>
          <a:xfrm>
            <a:off x="6905625" y="4131467"/>
            <a:ext cx="1914525" cy="56197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8C03D3-C221-4980-87D6-CF6F131973C3}"/>
              </a:ext>
            </a:extLst>
          </p:cNvPr>
          <p:cNvSpPr/>
          <p:nvPr/>
        </p:nvSpPr>
        <p:spPr>
          <a:xfrm>
            <a:off x="6924675" y="5114922"/>
            <a:ext cx="1914525" cy="5619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524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CE80E26A-559F-409D-9505-A1A9EBC48CE4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677400" y="5505428"/>
            <a:ext cx="2228850" cy="10715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A97E2DC-5AE9-4827-AED6-1CB8FB14D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336816"/>
              </p:ext>
            </p:extLst>
          </p:nvPr>
        </p:nvGraphicFramePr>
        <p:xfrm>
          <a:off x="1152524" y="1181100"/>
          <a:ext cx="8382010" cy="504825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1795479518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543206867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65153754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525854497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91702006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655782791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581530424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700868045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4003780873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1851947431"/>
                    </a:ext>
                  </a:extLst>
                </a:gridCol>
              </a:tblGrid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467960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7972188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620919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134959"/>
                  </a:ext>
                </a:extLst>
              </a:tr>
              <a:tr h="100965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9446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9896A2F-D4AD-4109-8FD7-D201DEA7D3FD}"/>
              </a:ext>
            </a:extLst>
          </p:cNvPr>
          <p:cNvSpPr txBox="1"/>
          <p:nvPr/>
        </p:nvSpPr>
        <p:spPr>
          <a:xfrm>
            <a:off x="1049252" y="239507"/>
            <a:ext cx="881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1-Count backward and write the missing numbers-</a:t>
            </a:r>
            <a:endParaRPr lang="en-IN" sz="3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72FA8A-B77F-4CFE-83DD-60957FF26257}"/>
              </a:ext>
            </a:extLst>
          </p:cNvPr>
          <p:cNvSpPr txBox="1"/>
          <p:nvPr/>
        </p:nvSpPr>
        <p:spPr>
          <a:xfrm>
            <a:off x="1257300" y="13417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50</a:t>
            </a:r>
            <a:endParaRPr lang="en-IN" sz="3200" b="1" dirty="0">
              <a:solidFill>
                <a:srgbClr val="00206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9852D6-D018-459A-885A-3332DEC0B71C}"/>
              </a:ext>
            </a:extLst>
          </p:cNvPr>
          <p:cNvSpPr txBox="1"/>
          <p:nvPr/>
        </p:nvSpPr>
        <p:spPr>
          <a:xfrm>
            <a:off x="5397290" y="132059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45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7C21AC-A465-4183-A7B0-31FA2042488F}"/>
              </a:ext>
            </a:extLst>
          </p:cNvPr>
          <p:cNvSpPr txBox="1"/>
          <p:nvPr/>
        </p:nvSpPr>
        <p:spPr>
          <a:xfrm>
            <a:off x="8016665" y="13417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42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C2D872-DBF5-49BD-AACB-FCCCDEDAA375}"/>
              </a:ext>
            </a:extLst>
          </p:cNvPr>
          <p:cNvSpPr txBox="1"/>
          <p:nvPr/>
        </p:nvSpPr>
        <p:spPr>
          <a:xfrm>
            <a:off x="2056019" y="244454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32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A6EC0-4320-48BE-8A93-CF50DC08F014}"/>
              </a:ext>
            </a:extLst>
          </p:cNvPr>
          <p:cNvSpPr txBox="1"/>
          <p:nvPr/>
        </p:nvSpPr>
        <p:spPr>
          <a:xfrm>
            <a:off x="7035590" y="244454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38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F5072F-0023-4D14-9CC7-C09B222CC4D1}"/>
              </a:ext>
            </a:extLst>
          </p:cNvPr>
          <p:cNvSpPr txBox="1"/>
          <p:nvPr/>
        </p:nvSpPr>
        <p:spPr>
          <a:xfrm>
            <a:off x="2873165" y="34608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28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CB60F3-EA5E-4B9E-8DFD-DFA2FFE69A5B}"/>
              </a:ext>
            </a:extLst>
          </p:cNvPr>
          <p:cNvSpPr txBox="1"/>
          <p:nvPr/>
        </p:nvSpPr>
        <p:spPr>
          <a:xfrm>
            <a:off x="6203849" y="346083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24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C6E072-14D3-4867-8E93-02C4FAD3CEE8}"/>
              </a:ext>
            </a:extLst>
          </p:cNvPr>
          <p:cNvSpPr txBox="1"/>
          <p:nvPr/>
        </p:nvSpPr>
        <p:spPr>
          <a:xfrm>
            <a:off x="1250849" y="44924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11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45DD69-8FF7-48BA-8118-1409FB8302D7}"/>
              </a:ext>
            </a:extLst>
          </p:cNvPr>
          <p:cNvSpPr txBox="1"/>
          <p:nvPr/>
        </p:nvSpPr>
        <p:spPr>
          <a:xfrm>
            <a:off x="5478577" y="449568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16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84C7B-439C-425B-9C3A-17B0DF9C2A54}"/>
              </a:ext>
            </a:extLst>
          </p:cNvPr>
          <p:cNvSpPr txBox="1"/>
          <p:nvPr/>
        </p:nvSpPr>
        <p:spPr>
          <a:xfrm>
            <a:off x="8706871" y="448824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20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BF4FBF-51FF-45A6-818E-BA90A88D82AE}"/>
              </a:ext>
            </a:extLst>
          </p:cNvPr>
          <p:cNvSpPr txBox="1"/>
          <p:nvPr/>
        </p:nvSpPr>
        <p:spPr>
          <a:xfrm>
            <a:off x="3768515" y="548827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7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24D6B8-67FE-4FFA-9F88-54918185C936}"/>
              </a:ext>
            </a:extLst>
          </p:cNvPr>
          <p:cNvSpPr txBox="1"/>
          <p:nvPr/>
        </p:nvSpPr>
        <p:spPr>
          <a:xfrm>
            <a:off x="7111790" y="545643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</a:rPr>
              <a:t>3</a:t>
            </a:r>
            <a:endParaRPr lang="en-IN" sz="3200" b="1" dirty="0">
              <a:solidFill>
                <a:schemeClr val="tx2"/>
              </a:solidFill>
            </a:endParaRPr>
          </a:p>
        </p:txBody>
      </p:sp>
      <p:sp>
        <p:nvSpPr>
          <p:cNvPr id="4" name="U-Turn Arrow 3"/>
          <p:cNvSpPr/>
          <p:nvPr/>
        </p:nvSpPr>
        <p:spPr>
          <a:xfrm rot="5400000">
            <a:off x="9338776" y="1920374"/>
            <a:ext cx="1048734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9" name="U-Turn Arrow 18"/>
          <p:cNvSpPr/>
          <p:nvPr/>
        </p:nvSpPr>
        <p:spPr>
          <a:xfrm rot="16200000" flipH="1">
            <a:off x="296430" y="3030856"/>
            <a:ext cx="1016286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0" name="U-Turn Arrow 19"/>
          <p:cNvSpPr/>
          <p:nvPr/>
        </p:nvSpPr>
        <p:spPr>
          <a:xfrm rot="5400000">
            <a:off x="9295919" y="4063367"/>
            <a:ext cx="1048734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21" name="U-Turn Arrow 20"/>
          <p:cNvSpPr/>
          <p:nvPr/>
        </p:nvSpPr>
        <p:spPr>
          <a:xfrm rot="16200000" flipH="1">
            <a:off x="326885" y="5026458"/>
            <a:ext cx="1016286" cy="428449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87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206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Sipra Rath</dc:creator>
  <cp:lastModifiedBy>Sudhir</cp:lastModifiedBy>
  <cp:revision>11</cp:revision>
  <dcterms:created xsi:type="dcterms:W3CDTF">2021-09-06T14:58:23Z</dcterms:created>
  <dcterms:modified xsi:type="dcterms:W3CDTF">2021-09-09T01:59:43Z</dcterms:modified>
</cp:coreProperties>
</file>