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263" r:id="rId2"/>
    <p:sldId id="292" r:id="rId3"/>
    <p:sldId id="256" r:id="rId4"/>
    <p:sldId id="286" r:id="rId5"/>
    <p:sldId id="290" r:id="rId6"/>
    <p:sldId id="27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dhir" initials="S" lastIdx="1" clrIdx="0">
    <p:extLst>
      <p:ext uri="{19B8F6BF-5375-455C-9EA6-DF929625EA0E}">
        <p15:presenceInfo xmlns:p15="http://schemas.microsoft.com/office/powerpoint/2012/main" userId="Sudhi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07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456" y="66"/>
      </p:cViewPr>
      <p:guideLst>
        <p:guide orient="horz" pos="2115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A34276-F00E-4022-9DC3-C813BD3F41C5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227290-D240-4166-AFF3-401E7FA7AEAF}">
      <dgm:prSet phldrT="[Text]" phldr="1"/>
      <dgm:spPr>
        <a:solidFill>
          <a:schemeClr val="accent6">
            <a:lumMod val="75000"/>
          </a:schemeClr>
        </a:solidFill>
        <a:ln w="38100"/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en-US" dirty="0"/>
        </a:p>
      </dgm:t>
    </dgm:pt>
    <dgm:pt modelId="{029C788A-7E91-4FF4-B342-B3D4656F23E8}" type="parTrans" cxnId="{4B4CF500-BEAB-4552-8012-431F33C83C76}">
      <dgm:prSet/>
      <dgm:spPr/>
      <dgm:t>
        <a:bodyPr/>
        <a:lstStyle/>
        <a:p>
          <a:endParaRPr lang="en-US"/>
        </a:p>
      </dgm:t>
    </dgm:pt>
    <dgm:pt modelId="{7A1B3903-BA3E-4D07-8C9C-AEF3F68D9CA3}" type="sibTrans" cxnId="{4B4CF500-BEAB-4552-8012-431F33C83C76}">
      <dgm:prSet/>
      <dgm:spPr>
        <a:solidFill>
          <a:schemeClr val="accent6">
            <a:lumMod val="75000"/>
          </a:schemeClr>
        </a:solidFill>
        <a:ln w="38100"/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en-US"/>
        </a:p>
      </dgm:t>
    </dgm:pt>
    <dgm:pt modelId="{D57D72A9-7F31-42C0-9B40-D9E3AA2FE855}">
      <dgm:prSet phldrT="[Text]"/>
      <dgm:spPr>
        <a:solidFill>
          <a:schemeClr val="accent6">
            <a:lumMod val="75000"/>
          </a:schemeClr>
        </a:solidFill>
        <a:ln w="38100"/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ch</a:t>
          </a:r>
          <a:endParaRPr lang="en-US" dirty="0">
            <a:solidFill>
              <a:schemeClr val="tx1"/>
            </a:solidFill>
          </a:endParaRPr>
        </a:p>
      </dgm:t>
    </dgm:pt>
    <dgm:pt modelId="{0E51021B-2A6C-4EA2-867B-4D50C21C9C27}" type="parTrans" cxnId="{869FCBF9-E297-4728-860F-C64761A16CDA}">
      <dgm:prSet/>
      <dgm:spPr/>
      <dgm:t>
        <a:bodyPr/>
        <a:lstStyle/>
        <a:p>
          <a:endParaRPr lang="en-US"/>
        </a:p>
      </dgm:t>
    </dgm:pt>
    <dgm:pt modelId="{0E5B0E46-3219-416C-90D0-8797AFA9AE6D}" type="sibTrans" cxnId="{869FCBF9-E297-4728-860F-C64761A16CDA}">
      <dgm:prSet/>
      <dgm:spPr>
        <a:solidFill>
          <a:schemeClr val="accent6">
            <a:lumMod val="75000"/>
          </a:schemeClr>
        </a:solidFill>
        <a:ln w="38100"/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en-US"/>
        </a:p>
      </dgm:t>
    </dgm:pt>
    <dgm:pt modelId="{BA06DE39-CBD4-4F01-97B6-C604B1C05D06}">
      <dgm:prSet phldrT="[Text]" phldr="1"/>
      <dgm:spPr>
        <a:solidFill>
          <a:schemeClr val="accent6">
            <a:lumMod val="75000"/>
          </a:schemeClr>
        </a:solidFill>
        <a:ln w="38100"/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en-US"/>
        </a:p>
      </dgm:t>
    </dgm:pt>
    <dgm:pt modelId="{B94CD2F8-D670-4303-8C6D-B9B19BB2A5BB}" type="parTrans" cxnId="{C91BA0E5-4937-44C0-B024-0BF50A973424}">
      <dgm:prSet/>
      <dgm:spPr/>
      <dgm:t>
        <a:bodyPr/>
        <a:lstStyle/>
        <a:p>
          <a:endParaRPr lang="en-US"/>
        </a:p>
      </dgm:t>
    </dgm:pt>
    <dgm:pt modelId="{4515C1D8-3FB9-4EF9-9DC8-B89C4B7390E5}" type="sibTrans" cxnId="{C91BA0E5-4937-44C0-B024-0BF50A973424}">
      <dgm:prSet/>
      <dgm:spPr>
        <a:solidFill>
          <a:schemeClr val="accent6">
            <a:lumMod val="75000"/>
          </a:schemeClr>
        </a:solidFill>
        <a:ln w="38100"/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en-US"/>
        </a:p>
      </dgm:t>
    </dgm:pt>
    <dgm:pt modelId="{5B7E89DE-73A4-4EA1-8C71-153F3669351D}" type="pres">
      <dgm:prSet presAssocID="{8BA34276-F00E-4022-9DC3-C813BD3F41C5}" presName="Name0" presStyleCnt="0">
        <dgm:presLayoutVars>
          <dgm:chMax/>
          <dgm:chPref/>
          <dgm:dir/>
          <dgm:animLvl val="lvl"/>
        </dgm:presLayoutVars>
      </dgm:prSet>
      <dgm:spPr/>
    </dgm:pt>
    <dgm:pt modelId="{D725F2D1-5472-4449-BF8B-FD224987414B}" type="pres">
      <dgm:prSet presAssocID="{8B227290-D240-4166-AFF3-401E7FA7AEAF}" presName="composite" presStyleCnt="0"/>
      <dgm:spPr/>
    </dgm:pt>
    <dgm:pt modelId="{69638A6B-A02E-44E3-AA2A-7DDE35074A7D}" type="pres">
      <dgm:prSet presAssocID="{8B227290-D240-4166-AFF3-401E7FA7AEAF}" presName="Parent1" presStyleLbl="node1" presStyleIdx="0" presStyleCnt="6" custScaleX="164206" custLinFactNeighborX="80729" custLinFactNeighborY="2656">
        <dgm:presLayoutVars>
          <dgm:chMax val="1"/>
          <dgm:chPref val="1"/>
          <dgm:bulletEnabled val="1"/>
        </dgm:presLayoutVars>
      </dgm:prSet>
      <dgm:spPr/>
    </dgm:pt>
    <dgm:pt modelId="{06C2E67E-9E9E-403C-8456-4610E31D0B65}" type="pres">
      <dgm:prSet presAssocID="{8B227290-D240-4166-AFF3-401E7FA7AEAF}" presName="Childtext1" presStyleLbl="revTx" presStyleIdx="0" presStyleCnt="3" custLinFactNeighborX="63655" custLinFactNeighborY="1801">
        <dgm:presLayoutVars>
          <dgm:chMax val="0"/>
          <dgm:chPref val="0"/>
          <dgm:bulletEnabled val="1"/>
        </dgm:presLayoutVars>
      </dgm:prSet>
      <dgm:spPr/>
    </dgm:pt>
    <dgm:pt modelId="{10A1C88E-C4C1-42D0-9357-BB984D7623BC}" type="pres">
      <dgm:prSet presAssocID="{8B227290-D240-4166-AFF3-401E7FA7AEAF}" presName="BalanceSpacing" presStyleCnt="0"/>
      <dgm:spPr/>
    </dgm:pt>
    <dgm:pt modelId="{14603E38-0D3E-49C7-B633-20CF1A03A6CE}" type="pres">
      <dgm:prSet presAssocID="{8B227290-D240-4166-AFF3-401E7FA7AEAF}" presName="BalanceSpacing1" presStyleCnt="0"/>
      <dgm:spPr/>
    </dgm:pt>
    <dgm:pt modelId="{B939357B-6E2F-4271-A148-3D86AA7A83A1}" type="pres">
      <dgm:prSet presAssocID="{7A1B3903-BA3E-4D07-8C9C-AEF3F68D9CA3}" presName="Accent1Text" presStyleLbl="node1" presStyleIdx="1" presStyleCnt="6" custScaleX="164206" custLinFactNeighborY="2656"/>
      <dgm:spPr/>
    </dgm:pt>
    <dgm:pt modelId="{BBE4C63F-A946-44D7-B225-2FA57314CB52}" type="pres">
      <dgm:prSet presAssocID="{7A1B3903-BA3E-4D07-8C9C-AEF3F68D9CA3}" presName="spaceBetweenRectangles" presStyleCnt="0"/>
      <dgm:spPr/>
    </dgm:pt>
    <dgm:pt modelId="{526E1DAC-2485-4538-A7F0-CCC266BAF273}" type="pres">
      <dgm:prSet presAssocID="{D57D72A9-7F31-42C0-9B40-D9E3AA2FE855}" presName="composite" presStyleCnt="0"/>
      <dgm:spPr/>
    </dgm:pt>
    <dgm:pt modelId="{21800B0E-62C8-4A88-8E3B-9CF417EDA9A8}" type="pres">
      <dgm:prSet presAssocID="{D57D72A9-7F31-42C0-9B40-D9E3AA2FE855}" presName="Parent1" presStyleLbl="node1" presStyleIdx="2" presStyleCnt="6" custLinFactNeighborX="27561">
        <dgm:presLayoutVars>
          <dgm:chMax val="1"/>
          <dgm:chPref val="1"/>
          <dgm:bulletEnabled val="1"/>
        </dgm:presLayoutVars>
      </dgm:prSet>
      <dgm:spPr/>
    </dgm:pt>
    <dgm:pt modelId="{E974C7F7-A192-4539-83E0-ACB84F4B1488}" type="pres">
      <dgm:prSet presAssocID="{D57D72A9-7F31-42C0-9B40-D9E3AA2FE855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FDFDFBD1-E1C8-4012-B12B-4EEE4E436963}" type="pres">
      <dgm:prSet presAssocID="{D57D72A9-7F31-42C0-9B40-D9E3AA2FE855}" presName="BalanceSpacing" presStyleCnt="0"/>
      <dgm:spPr/>
    </dgm:pt>
    <dgm:pt modelId="{B65B8647-1D80-4DFA-8E34-97E1DC8A06B8}" type="pres">
      <dgm:prSet presAssocID="{D57D72A9-7F31-42C0-9B40-D9E3AA2FE855}" presName="BalanceSpacing1" presStyleCnt="0"/>
      <dgm:spPr/>
    </dgm:pt>
    <dgm:pt modelId="{86A82A05-F1E5-4C38-9440-FA71E1597D38}" type="pres">
      <dgm:prSet presAssocID="{0E5B0E46-3219-416C-90D0-8797AFA9AE6D}" presName="Accent1Text" presStyleLbl="node1" presStyleIdx="3" presStyleCnt="6" custScaleX="164206" custLinFactX="1863" custLinFactNeighborX="100000" custLinFactNeighborY="1080"/>
      <dgm:spPr/>
    </dgm:pt>
    <dgm:pt modelId="{8505269D-F2E9-4A94-8E0A-693C42484867}" type="pres">
      <dgm:prSet presAssocID="{0E5B0E46-3219-416C-90D0-8797AFA9AE6D}" presName="spaceBetweenRectangles" presStyleCnt="0"/>
      <dgm:spPr/>
    </dgm:pt>
    <dgm:pt modelId="{4EAB6DC7-C4C1-483F-81C3-3D0C79DD4C1E}" type="pres">
      <dgm:prSet presAssocID="{BA06DE39-CBD4-4F01-97B6-C604B1C05D06}" presName="composite" presStyleCnt="0"/>
      <dgm:spPr/>
    </dgm:pt>
    <dgm:pt modelId="{A251F7D8-DC97-4AE7-8FC1-DE48AA99C0BB}" type="pres">
      <dgm:prSet presAssocID="{BA06DE39-CBD4-4F01-97B6-C604B1C05D06}" presName="Parent1" presStyleLbl="node1" presStyleIdx="4" presStyleCnt="6" custScaleX="164206" custLinFactNeighborX="81654" custLinFactNeighborY="4185">
        <dgm:presLayoutVars>
          <dgm:chMax val="1"/>
          <dgm:chPref val="1"/>
          <dgm:bulletEnabled val="1"/>
        </dgm:presLayoutVars>
      </dgm:prSet>
      <dgm:spPr/>
    </dgm:pt>
    <dgm:pt modelId="{3EF38139-B4D5-45BD-ACC6-7EA74103CE9F}" type="pres">
      <dgm:prSet presAssocID="{BA06DE39-CBD4-4F01-97B6-C604B1C05D06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D6C3BCAE-8526-4F1B-8555-4310461145BC}" type="pres">
      <dgm:prSet presAssocID="{BA06DE39-CBD4-4F01-97B6-C604B1C05D06}" presName="BalanceSpacing" presStyleCnt="0"/>
      <dgm:spPr/>
    </dgm:pt>
    <dgm:pt modelId="{B07FF998-E3CA-4013-B578-364689EA2158}" type="pres">
      <dgm:prSet presAssocID="{BA06DE39-CBD4-4F01-97B6-C604B1C05D06}" presName="BalanceSpacing1" presStyleCnt="0"/>
      <dgm:spPr/>
    </dgm:pt>
    <dgm:pt modelId="{76297280-3B96-45A6-A12C-DF66C4CE66BF}" type="pres">
      <dgm:prSet presAssocID="{4515C1D8-3FB9-4EF9-9DC8-B89C4B7390E5}" presName="Accent1Text" presStyleLbl="node1" presStyleIdx="5" presStyleCnt="6" custScaleX="164206" custLinFactNeighborY="4185"/>
      <dgm:spPr/>
    </dgm:pt>
  </dgm:ptLst>
  <dgm:cxnLst>
    <dgm:cxn modelId="{4B4CF500-BEAB-4552-8012-431F33C83C76}" srcId="{8BA34276-F00E-4022-9DC3-C813BD3F41C5}" destId="{8B227290-D240-4166-AFF3-401E7FA7AEAF}" srcOrd="0" destOrd="0" parTransId="{029C788A-7E91-4FF4-B342-B3D4656F23E8}" sibTransId="{7A1B3903-BA3E-4D07-8C9C-AEF3F68D9CA3}"/>
    <dgm:cxn modelId="{A8298A13-C0B5-4229-BC49-079DDDDFDB69}" type="presOf" srcId="{0E5B0E46-3219-416C-90D0-8797AFA9AE6D}" destId="{86A82A05-F1E5-4C38-9440-FA71E1597D38}" srcOrd="0" destOrd="0" presId="urn:microsoft.com/office/officeart/2008/layout/AlternatingHexagons"/>
    <dgm:cxn modelId="{DF160022-C615-4048-A2CC-3CBE130F06F2}" type="presOf" srcId="{BA06DE39-CBD4-4F01-97B6-C604B1C05D06}" destId="{A251F7D8-DC97-4AE7-8FC1-DE48AA99C0BB}" srcOrd="0" destOrd="0" presId="urn:microsoft.com/office/officeart/2008/layout/AlternatingHexagons"/>
    <dgm:cxn modelId="{2EDCAB70-8EB7-47C0-BC48-ED17199870AD}" type="presOf" srcId="{8BA34276-F00E-4022-9DC3-C813BD3F41C5}" destId="{5B7E89DE-73A4-4EA1-8C71-153F3669351D}" srcOrd="0" destOrd="0" presId="urn:microsoft.com/office/officeart/2008/layout/AlternatingHexagons"/>
    <dgm:cxn modelId="{D159D07F-826C-419F-BAA1-BA42FD7658E2}" type="presOf" srcId="{7A1B3903-BA3E-4D07-8C9C-AEF3F68D9CA3}" destId="{B939357B-6E2F-4271-A148-3D86AA7A83A1}" srcOrd="0" destOrd="0" presId="urn:microsoft.com/office/officeart/2008/layout/AlternatingHexagons"/>
    <dgm:cxn modelId="{060FF184-948A-4066-B57D-2848E24C4EAF}" type="presOf" srcId="{4515C1D8-3FB9-4EF9-9DC8-B89C4B7390E5}" destId="{76297280-3B96-45A6-A12C-DF66C4CE66BF}" srcOrd="0" destOrd="0" presId="urn:microsoft.com/office/officeart/2008/layout/AlternatingHexagons"/>
    <dgm:cxn modelId="{2EB89ED5-0FE4-42D4-848C-BDA09A283982}" type="presOf" srcId="{8B227290-D240-4166-AFF3-401E7FA7AEAF}" destId="{69638A6B-A02E-44E3-AA2A-7DDE35074A7D}" srcOrd="0" destOrd="0" presId="urn:microsoft.com/office/officeart/2008/layout/AlternatingHexagons"/>
    <dgm:cxn modelId="{789BEFE4-78F0-45A1-A645-396BDC7E07AA}" type="presOf" srcId="{D57D72A9-7F31-42C0-9B40-D9E3AA2FE855}" destId="{21800B0E-62C8-4A88-8E3B-9CF417EDA9A8}" srcOrd="0" destOrd="0" presId="urn:microsoft.com/office/officeart/2008/layout/AlternatingHexagons"/>
    <dgm:cxn modelId="{C91BA0E5-4937-44C0-B024-0BF50A973424}" srcId="{8BA34276-F00E-4022-9DC3-C813BD3F41C5}" destId="{BA06DE39-CBD4-4F01-97B6-C604B1C05D06}" srcOrd="2" destOrd="0" parTransId="{B94CD2F8-D670-4303-8C6D-B9B19BB2A5BB}" sibTransId="{4515C1D8-3FB9-4EF9-9DC8-B89C4B7390E5}"/>
    <dgm:cxn modelId="{869FCBF9-E297-4728-860F-C64761A16CDA}" srcId="{8BA34276-F00E-4022-9DC3-C813BD3F41C5}" destId="{D57D72A9-7F31-42C0-9B40-D9E3AA2FE855}" srcOrd="1" destOrd="0" parTransId="{0E51021B-2A6C-4EA2-867B-4D50C21C9C27}" sibTransId="{0E5B0E46-3219-416C-90D0-8797AFA9AE6D}"/>
    <dgm:cxn modelId="{A8215463-715C-4BAF-A2F3-F22B5C4C6303}" type="presParOf" srcId="{5B7E89DE-73A4-4EA1-8C71-153F3669351D}" destId="{D725F2D1-5472-4449-BF8B-FD224987414B}" srcOrd="0" destOrd="0" presId="urn:microsoft.com/office/officeart/2008/layout/AlternatingHexagons"/>
    <dgm:cxn modelId="{91F53A28-CA01-4182-AE1B-6BBF5A03EEE6}" type="presParOf" srcId="{D725F2D1-5472-4449-BF8B-FD224987414B}" destId="{69638A6B-A02E-44E3-AA2A-7DDE35074A7D}" srcOrd="0" destOrd="0" presId="urn:microsoft.com/office/officeart/2008/layout/AlternatingHexagons"/>
    <dgm:cxn modelId="{CE8E6BD1-825B-42D0-A17C-D83909D53F44}" type="presParOf" srcId="{D725F2D1-5472-4449-BF8B-FD224987414B}" destId="{06C2E67E-9E9E-403C-8456-4610E31D0B65}" srcOrd="1" destOrd="0" presId="urn:microsoft.com/office/officeart/2008/layout/AlternatingHexagons"/>
    <dgm:cxn modelId="{CE7E5175-0E54-44B2-8B73-EAAB30142AEA}" type="presParOf" srcId="{D725F2D1-5472-4449-BF8B-FD224987414B}" destId="{10A1C88E-C4C1-42D0-9357-BB984D7623BC}" srcOrd="2" destOrd="0" presId="urn:microsoft.com/office/officeart/2008/layout/AlternatingHexagons"/>
    <dgm:cxn modelId="{9FCA6AB0-2A5A-4C70-85DA-60E7299A71F0}" type="presParOf" srcId="{D725F2D1-5472-4449-BF8B-FD224987414B}" destId="{14603E38-0D3E-49C7-B633-20CF1A03A6CE}" srcOrd="3" destOrd="0" presId="urn:microsoft.com/office/officeart/2008/layout/AlternatingHexagons"/>
    <dgm:cxn modelId="{77A84814-8048-4D0D-AE45-5050065E74E7}" type="presParOf" srcId="{D725F2D1-5472-4449-BF8B-FD224987414B}" destId="{B939357B-6E2F-4271-A148-3D86AA7A83A1}" srcOrd="4" destOrd="0" presId="urn:microsoft.com/office/officeart/2008/layout/AlternatingHexagons"/>
    <dgm:cxn modelId="{88A0755C-F4F5-4FD1-826C-992A8BB21D63}" type="presParOf" srcId="{5B7E89DE-73A4-4EA1-8C71-153F3669351D}" destId="{BBE4C63F-A946-44D7-B225-2FA57314CB52}" srcOrd="1" destOrd="0" presId="urn:microsoft.com/office/officeart/2008/layout/AlternatingHexagons"/>
    <dgm:cxn modelId="{0F780F2F-BE9C-411C-8EB1-3200D9AFE247}" type="presParOf" srcId="{5B7E89DE-73A4-4EA1-8C71-153F3669351D}" destId="{526E1DAC-2485-4538-A7F0-CCC266BAF273}" srcOrd="2" destOrd="0" presId="urn:microsoft.com/office/officeart/2008/layout/AlternatingHexagons"/>
    <dgm:cxn modelId="{3738098C-14D6-476F-91E8-6AB76605512A}" type="presParOf" srcId="{526E1DAC-2485-4538-A7F0-CCC266BAF273}" destId="{21800B0E-62C8-4A88-8E3B-9CF417EDA9A8}" srcOrd="0" destOrd="0" presId="urn:microsoft.com/office/officeart/2008/layout/AlternatingHexagons"/>
    <dgm:cxn modelId="{AC8F451B-DBCB-4201-93F7-5F05907C4C52}" type="presParOf" srcId="{526E1DAC-2485-4538-A7F0-CCC266BAF273}" destId="{E974C7F7-A192-4539-83E0-ACB84F4B1488}" srcOrd="1" destOrd="0" presId="urn:microsoft.com/office/officeart/2008/layout/AlternatingHexagons"/>
    <dgm:cxn modelId="{D4186BB9-D893-4811-9611-07E77BE6BD19}" type="presParOf" srcId="{526E1DAC-2485-4538-A7F0-CCC266BAF273}" destId="{FDFDFBD1-E1C8-4012-B12B-4EEE4E436963}" srcOrd="2" destOrd="0" presId="urn:microsoft.com/office/officeart/2008/layout/AlternatingHexagons"/>
    <dgm:cxn modelId="{520B8DE4-A46B-48D8-8F76-7400B11A8EFC}" type="presParOf" srcId="{526E1DAC-2485-4538-A7F0-CCC266BAF273}" destId="{B65B8647-1D80-4DFA-8E34-97E1DC8A06B8}" srcOrd="3" destOrd="0" presId="urn:microsoft.com/office/officeart/2008/layout/AlternatingHexagons"/>
    <dgm:cxn modelId="{A29907D0-50CE-4CC4-96A7-423EBD8E4F92}" type="presParOf" srcId="{526E1DAC-2485-4538-A7F0-CCC266BAF273}" destId="{86A82A05-F1E5-4C38-9440-FA71E1597D38}" srcOrd="4" destOrd="0" presId="urn:microsoft.com/office/officeart/2008/layout/AlternatingHexagons"/>
    <dgm:cxn modelId="{8B4A7433-99A2-4D40-A33E-0CF3FADFD78E}" type="presParOf" srcId="{5B7E89DE-73A4-4EA1-8C71-153F3669351D}" destId="{8505269D-F2E9-4A94-8E0A-693C42484867}" srcOrd="3" destOrd="0" presId="urn:microsoft.com/office/officeart/2008/layout/AlternatingHexagons"/>
    <dgm:cxn modelId="{EE86ECA0-EB1B-414A-80D7-17131BE6FCBE}" type="presParOf" srcId="{5B7E89DE-73A4-4EA1-8C71-153F3669351D}" destId="{4EAB6DC7-C4C1-483F-81C3-3D0C79DD4C1E}" srcOrd="4" destOrd="0" presId="urn:microsoft.com/office/officeart/2008/layout/AlternatingHexagons"/>
    <dgm:cxn modelId="{22CC3F2F-4619-4CD6-9C3A-8A7B88962882}" type="presParOf" srcId="{4EAB6DC7-C4C1-483F-81C3-3D0C79DD4C1E}" destId="{A251F7D8-DC97-4AE7-8FC1-DE48AA99C0BB}" srcOrd="0" destOrd="0" presId="urn:microsoft.com/office/officeart/2008/layout/AlternatingHexagons"/>
    <dgm:cxn modelId="{6333603B-855F-4BB2-B63C-1E15614F786D}" type="presParOf" srcId="{4EAB6DC7-C4C1-483F-81C3-3D0C79DD4C1E}" destId="{3EF38139-B4D5-45BD-ACC6-7EA74103CE9F}" srcOrd="1" destOrd="0" presId="urn:microsoft.com/office/officeart/2008/layout/AlternatingHexagons"/>
    <dgm:cxn modelId="{A4815B5F-FDDB-4A18-899C-F3656C9E901D}" type="presParOf" srcId="{4EAB6DC7-C4C1-483F-81C3-3D0C79DD4C1E}" destId="{D6C3BCAE-8526-4F1B-8555-4310461145BC}" srcOrd="2" destOrd="0" presId="urn:microsoft.com/office/officeart/2008/layout/AlternatingHexagons"/>
    <dgm:cxn modelId="{E5C4E52C-E18D-4859-9B0A-72C7838BBF2C}" type="presParOf" srcId="{4EAB6DC7-C4C1-483F-81C3-3D0C79DD4C1E}" destId="{B07FF998-E3CA-4013-B578-364689EA2158}" srcOrd="3" destOrd="0" presId="urn:microsoft.com/office/officeart/2008/layout/AlternatingHexagons"/>
    <dgm:cxn modelId="{331B0FED-38A8-4239-8D50-46744141818B}" type="presParOf" srcId="{4EAB6DC7-C4C1-483F-81C3-3D0C79DD4C1E}" destId="{76297280-3B96-45A6-A12C-DF66C4CE66BF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638A6B-A02E-44E3-AA2A-7DDE35074A7D}">
      <dsp:nvSpPr>
        <dsp:cNvPr id="0" name=""/>
        <dsp:cNvSpPr/>
      </dsp:nvSpPr>
      <dsp:spPr>
        <a:xfrm rot="5400000">
          <a:off x="4751041" y="-331065"/>
          <a:ext cx="1775763" cy="2536842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lumMod val="75000"/>
          </a:schemeClr>
        </a:solidFill>
        <a:ln w="38100" cap="flat" cmpd="sng" algn="ctr">
          <a:solidFill>
            <a:scrgbClr r="0" g="0" b="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600" kern="1200" dirty="0"/>
        </a:p>
      </dsp:txBody>
      <dsp:txXfrm rot="-5400000">
        <a:off x="4793309" y="345436"/>
        <a:ext cx="1691228" cy="1183842"/>
      </dsp:txXfrm>
    </dsp:sp>
    <dsp:sp modelId="{06C2E67E-9E9E-403C-8456-4610E31D0B65}">
      <dsp:nvSpPr>
        <dsp:cNvPr id="0" name=""/>
        <dsp:cNvSpPr/>
      </dsp:nvSpPr>
      <dsp:spPr>
        <a:xfrm>
          <a:off x="6011135" y="376651"/>
          <a:ext cx="1981752" cy="1065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39357B-6E2F-4271-A148-3D86AA7A83A1}">
      <dsp:nvSpPr>
        <dsp:cNvPr id="0" name=""/>
        <dsp:cNvSpPr/>
      </dsp:nvSpPr>
      <dsp:spPr>
        <a:xfrm rot="5400000">
          <a:off x="1835339" y="-331065"/>
          <a:ext cx="1775763" cy="2536842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lumMod val="75000"/>
          </a:schemeClr>
        </a:solidFill>
        <a:ln w="38100" cap="flat" cmpd="sng" algn="ctr">
          <a:solidFill>
            <a:scrgbClr r="0" g="0" b="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 rot="-5400000">
        <a:off x="1877607" y="345436"/>
        <a:ext cx="1691228" cy="1183842"/>
      </dsp:txXfrm>
    </dsp:sp>
    <dsp:sp modelId="{21800B0E-62C8-4A88-8E3B-9CF417EDA9A8}">
      <dsp:nvSpPr>
        <dsp:cNvPr id="0" name=""/>
        <dsp:cNvSpPr/>
      </dsp:nvSpPr>
      <dsp:spPr>
        <a:xfrm rot="5400000">
          <a:off x="3092190" y="1625002"/>
          <a:ext cx="1775763" cy="1544914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lumMod val="75000"/>
          </a:schemeClr>
        </a:solidFill>
        <a:ln w="38100" cap="flat" cmpd="sng" algn="ctr">
          <a:solidFill>
            <a:scrgbClr r="0" g="0" b="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 dirty="0" err="1">
              <a:solidFill>
                <a:schemeClr val="tx1"/>
              </a:solidFill>
            </a:rPr>
            <a:t>ch</a:t>
          </a:r>
          <a:endParaRPr lang="en-US" sz="5400" kern="1200" dirty="0">
            <a:solidFill>
              <a:schemeClr val="tx1"/>
            </a:solidFill>
          </a:endParaRPr>
        </a:p>
      </dsp:txBody>
      <dsp:txXfrm rot="-5400000">
        <a:off x="3448363" y="1786301"/>
        <a:ext cx="1063416" cy="1222317"/>
      </dsp:txXfrm>
    </dsp:sp>
    <dsp:sp modelId="{E974C7F7-A192-4539-83E0-ACB84F4B1488}">
      <dsp:nvSpPr>
        <dsp:cNvPr id="0" name=""/>
        <dsp:cNvSpPr/>
      </dsp:nvSpPr>
      <dsp:spPr>
        <a:xfrm>
          <a:off x="800069" y="1864730"/>
          <a:ext cx="1917824" cy="1065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A82A05-F1E5-4C38-9440-FA71E1597D38}">
      <dsp:nvSpPr>
        <dsp:cNvPr id="0" name=""/>
        <dsp:cNvSpPr/>
      </dsp:nvSpPr>
      <dsp:spPr>
        <a:xfrm rot="5400000">
          <a:off x="5836585" y="1148216"/>
          <a:ext cx="1775763" cy="2536842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lumMod val="75000"/>
          </a:schemeClr>
        </a:solidFill>
        <a:ln w="38100" cap="flat" cmpd="sng" algn="ctr">
          <a:solidFill>
            <a:scrgbClr r="0" g="0" b="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 rot="-5400000">
        <a:off x="5878853" y="1824717"/>
        <a:ext cx="1691228" cy="1183842"/>
      </dsp:txXfrm>
    </dsp:sp>
    <dsp:sp modelId="{A251F7D8-DC97-4AE7-8FC1-DE48AA99C0BB}">
      <dsp:nvSpPr>
        <dsp:cNvPr id="0" name=""/>
        <dsp:cNvSpPr/>
      </dsp:nvSpPr>
      <dsp:spPr>
        <a:xfrm rot="5400000">
          <a:off x="4765331" y="2638616"/>
          <a:ext cx="1775763" cy="2536842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lumMod val="75000"/>
          </a:schemeClr>
        </a:solidFill>
        <a:ln w="38100" cap="flat" cmpd="sng" algn="ctr">
          <a:solidFill>
            <a:scrgbClr r="0" g="0" b="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600" kern="1200"/>
        </a:p>
      </dsp:txBody>
      <dsp:txXfrm rot="-5400000">
        <a:off x="4807599" y="3315117"/>
        <a:ext cx="1691228" cy="1183842"/>
      </dsp:txXfrm>
    </dsp:sp>
    <dsp:sp modelId="{3EF38139-B4D5-45BD-ACC6-7EA74103CE9F}">
      <dsp:nvSpPr>
        <dsp:cNvPr id="0" name=""/>
        <dsp:cNvSpPr/>
      </dsp:nvSpPr>
      <dsp:spPr>
        <a:xfrm>
          <a:off x="5211066" y="3371998"/>
          <a:ext cx="1981752" cy="1065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297280-3B96-45A6-A12C-DF66C4CE66BF}">
      <dsp:nvSpPr>
        <dsp:cNvPr id="0" name=""/>
        <dsp:cNvSpPr/>
      </dsp:nvSpPr>
      <dsp:spPr>
        <a:xfrm rot="5400000">
          <a:off x="1835339" y="2638616"/>
          <a:ext cx="1775763" cy="2536842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lumMod val="75000"/>
          </a:schemeClr>
        </a:solidFill>
        <a:ln w="38100" cap="flat" cmpd="sng" algn="ctr">
          <a:solidFill>
            <a:scrgbClr r="0" g="0" b="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 rot="-5400000">
        <a:off x="1877607" y="3315117"/>
        <a:ext cx="1691228" cy="11838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73223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6067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0807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3106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175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9/7/2021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06069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9/7/2021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7291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9/7/2021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4363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9/7/2021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610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9/7/2021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6286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9/7/2021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0315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D3D65-F194-42A5-B481-F23896FBA60F}" type="datetimeFigureOut">
              <a:rPr lang="en-US" smtClean="0"/>
              <a:t>9/7/2021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9562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191344" y="179267"/>
            <a:ext cx="2149905" cy="106932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892798" y="2174880"/>
            <a:ext cx="84064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WELCOME TO ONLINE CLASS</a:t>
            </a:r>
            <a:endParaRPr lang="en-IN" sz="5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19714" y="3429000"/>
            <a:ext cx="7752572" cy="175432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b="1" dirty="0"/>
              <a:t>CLASS		:	UKG</a:t>
            </a:r>
          </a:p>
          <a:p>
            <a:r>
              <a:rPr lang="en-US" sz="3600" b="1" dirty="0"/>
              <a:t>SUBJECT	:	ENGLISH</a:t>
            </a:r>
          </a:p>
          <a:p>
            <a:r>
              <a:rPr lang="en-US" altLang="en-IN" sz="3600" b="1" dirty="0"/>
              <a:t>TOPIC		:	Unit-VI – “Ch” sound words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55;p13">
            <a:extLst>
              <a:ext uri="{FF2B5EF4-FFF2-40B4-BE49-F238E27FC236}">
                <a16:creationId xmlns:a16="http://schemas.microsoft.com/office/drawing/2014/main" id="{7E037F41-8BC5-4244-8C18-F48AD70942EA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480377" y="5598360"/>
            <a:ext cx="2594668" cy="114300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1150783-FD2E-4F05-A03F-EFDBBB7D28D6}"/>
              </a:ext>
            </a:extLst>
          </p:cNvPr>
          <p:cNvSpPr txBox="1"/>
          <p:nvPr/>
        </p:nvSpPr>
        <p:spPr>
          <a:xfrm>
            <a:off x="1847528" y="620688"/>
            <a:ext cx="6264696" cy="433965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LETS READ MORE CH sound words</a:t>
            </a:r>
          </a:p>
          <a:p>
            <a:endParaRPr lang="en-US" sz="2000" b="1" dirty="0">
              <a:solidFill>
                <a:srgbClr val="FF0000"/>
              </a:solidFill>
            </a:endParaRPr>
          </a:p>
          <a:p>
            <a:r>
              <a:rPr lang="en-US" sz="3200" dirty="0"/>
              <a:t>Chair                         chess</a:t>
            </a:r>
          </a:p>
          <a:p>
            <a:r>
              <a:rPr lang="en-US" sz="3200" dirty="0"/>
              <a:t>Chick                         chips</a:t>
            </a:r>
          </a:p>
          <a:p>
            <a:r>
              <a:rPr lang="en-US" sz="3200" dirty="0"/>
              <a:t>Chin                           check</a:t>
            </a:r>
          </a:p>
          <a:p>
            <a:r>
              <a:rPr lang="en-US" sz="3200" dirty="0"/>
              <a:t>Church                      chest</a:t>
            </a:r>
          </a:p>
          <a:p>
            <a:r>
              <a:rPr lang="en-US" sz="3200" dirty="0"/>
              <a:t>Children                   chop</a:t>
            </a:r>
          </a:p>
          <a:p>
            <a:r>
              <a:rPr lang="en-US" sz="3200" dirty="0"/>
              <a:t>Watch                      Match </a:t>
            </a:r>
          </a:p>
          <a:p>
            <a:r>
              <a:rPr lang="en-US" sz="3200" dirty="0"/>
              <a:t>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273084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480377" y="5598360"/>
            <a:ext cx="2594668" cy="114300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AE359DD-DBD2-40E0-A38B-450651CFBA1B}"/>
              </a:ext>
            </a:extLst>
          </p:cNvPr>
          <p:cNvSpPr txBox="1"/>
          <p:nvPr/>
        </p:nvSpPr>
        <p:spPr>
          <a:xfrm>
            <a:off x="1775520" y="381927"/>
            <a:ext cx="8071138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See the picture and write their names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42DC24-D745-46F7-9253-300E427DC39D}"/>
              </a:ext>
            </a:extLst>
          </p:cNvPr>
          <p:cNvSpPr txBox="1"/>
          <p:nvPr/>
        </p:nvSpPr>
        <p:spPr>
          <a:xfrm>
            <a:off x="6446142" y="1807041"/>
            <a:ext cx="3060340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CH</a:t>
            </a:r>
            <a:r>
              <a:rPr lang="en-US" sz="4400" b="1" dirty="0"/>
              <a:t>AIR</a:t>
            </a:r>
            <a:endParaRPr lang="en-US" sz="4000" b="1" dirty="0"/>
          </a:p>
        </p:txBody>
      </p:sp>
      <p:pic>
        <p:nvPicPr>
          <p:cNvPr id="9" name="Content Placeholder 4" descr="chairs">
            <a:extLst>
              <a:ext uri="{FF2B5EF4-FFF2-40B4-BE49-F238E27FC236}">
                <a16:creationId xmlns:a16="http://schemas.microsoft.com/office/drawing/2014/main" id="{EBA02920-8906-4616-9940-19BBCC6F417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5452"/>
          <a:stretch>
            <a:fillRect/>
          </a:stretch>
        </p:blipFill>
        <p:spPr>
          <a:xfrm>
            <a:off x="2135560" y="1477856"/>
            <a:ext cx="2194560" cy="1599060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C8B7550-476E-4136-B2B8-147B8196AC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544" y="3588071"/>
            <a:ext cx="2743200" cy="2010289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AB7801D-4907-497B-8E63-C341D4D6F643}"/>
              </a:ext>
            </a:extLst>
          </p:cNvPr>
          <p:cNvSpPr txBox="1"/>
          <p:nvPr/>
        </p:nvSpPr>
        <p:spPr>
          <a:xfrm>
            <a:off x="7177856" y="4208494"/>
            <a:ext cx="1596912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CH</a:t>
            </a:r>
            <a:r>
              <a:rPr lang="en-US" sz="4400" b="1" dirty="0"/>
              <a:t>ICK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Chicks, Feather, Chicken, Plumage">
            <a:extLst>
              <a:ext uri="{FF2B5EF4-FFF2-40B4-BE49-F238E27FC236}">
                <a16:creationId xmlns:a16="http://schemas.microsoft.com/office/drawing/2014/main" id="{B33A5019-C00B-4EA7-B191-1758BCB348D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Chicks, Feather, Chicken, Plumage">
            <a:extLst>
              <a:ext uri="{FF2B5EF4-FFF2-40B4-BE49-F238E27FC236}">
                <a16:creationId xmlns:a16="http://schemas.microsoft.com/office/drawing/2014/main" id="{394FC218-B204-43A6-A3C3-321BBDE65B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Google Shape;55;p13">
            <a:extLst>
              <a:ext uri="{FF2B5EF4-FFF2-40B4-BE49-F238E27FC236}">
                <a16:creationId xmlns:a16="http://schemas.microsoft.com/office/drawing/2014/main" id="{1295C11A-43AB-432C-9740-09B13F944DAA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480377" y="5598360"/>
            <a:ext cx="2594668" cy="1143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 descr="A close-up and side profile view of a young Caucasian woman pinching the layer of fat under her chin with her fingers. Commonly called a double chin, worries about her appearance.">
            <a:extLst>
              <a:ext uri="{FF2B5EF4-FFF2-40B4-BE49-F238E27FC236}">
                <a16:creationId xmlns:a16="http://schemas.microsoft.com/office/drawing/2014/main" id="{B7BBAFB1-2958-4519-8A36-E7BDFD9626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68"/>
          <a:stretch/>
        </p:blipFill>
        <p:spPr bwMode="auto">
          <a:xfrm>
            <a:off x="1349602" y="405776"/>
            <a:ext cx="2377440" cy="1384279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D363748-406B-4C53-A7BD-6A9BED62D1C5}"/>
              </a:ext>
            </a:extLst>
          </p:cNvPr>
          <p:cNvSpPr txBox="1"/>
          <p:nvPr/>
        </p:nvSpPr>
        <p:spPr>
          <a:xfrm>
            <a:off x="6276843" y="572832"/>
            <a:ext cx="1440160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CH</a:t>
            </a:r>
            <a:r>
              <a:rPr lang="en-US" sz="4400" b="1" dirty="0"/>
              <a:t>IN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AE61FB4-48A1-4B72-8D5D-8446DAE777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467" y="2257839"/>
            <a:ext cx="2468880" cy="1639481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12" name="Picture 2" descr="group of children taking picture">
            <a:extLst>
              <a:ext uri="{FF2B5EF4-FFF2-40B4-BE49-F238E27FC236}">
                <a16:creationId xmlns:a16="http://schemas.microsoft.com/office/drawing/2014/main" id="{54C43F13-BB64-4399-B106-DB3D6C6058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462" y="4365104"/>
            <a:ext cx="2468880" cy="1531807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90E4227-535A-4F57-BA9E-5C10BC92C6DC}"/>
              </a:ext>
            </a:extLst>
          </p:cNvPr>
          <p:cNvSpPr txBox="1"/>
          <p:nvPr/>
        </p:nvSpPr>
        <p:spPr>
          <a:xfrm>
            <a:off x="5800564" y="4746286"/>
            <a:ext cx="2549096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CH</a:t>
            </a:r>
            <a:r>
              <a:rPr lang="en-US" sz="4400" b="1" dirty="0"/>
              <a:t>ILDREN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CA343F-9E99-40C7-B2C2-C9B1A3EB764D}"/>
              </a:ext>
            </a:extLst>
          </p:cNvPr>
          <p:cNvSpPr txBox="1"/>
          <p:nvPr/>
        </p:nvSpPr>
        <p:spPr>
          <a:xfrm>
            <a:off x="6174064" y="2739479"/>
            <a:ext cx="1802096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4400" b="1" dirty="0"/>
              <a:t>BEN</a:t>
            </a:r>
            <a:r>
              <a:rPr lang="en-US" sz="4400" b="1" dirty="0">
                <a:solidFill>
                  <a:srgbClr val="FF0000"/>
                </a:solidFill>
              </a:rPr>
              <a:t>CH</a:t>
            </a:r>
          </a:p>
        </p:txBody>
      </p:sp>
    </p:spTree>
    <p:extLst>
      <p:ext uri="{BB962C8B-B14F-4D97-AF65-F5344CB8AC3E}">
        <p14:creationId xmlns:p14="http://schemas.microsoft.com/office/powerpoint/2010/main" val="3753709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55;p13">
            <a:extLst>
              <a:ext uri="{FF2B5EF4-FFF2-40B4-BE49-F238E27FC236}">
                <a16:creationId xmlns:a16="http://schemas.microsoft.com/office/drawing/2014/main" id="{C4C43697-A0C8-4C16-99E3-E6920547DF2A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480377" y="5598360"/>
            <a:ext cx="2594668" cy="1143008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E95044D7-30F3-48EC-A02F-753E6B964995}"/>
              </a:ext>
            </a:extLst>
          </p:cNvPr>
          <p:cNvSpPr/>
          <p:nvPr/>
        </p:nvSpPr>
        <p:spPr>
          <a:xfrm>
            <a:off x="623392" y="332656"/>
            <a:ext cx="2736304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F49AA07-29BC-4F2B-A0B7-DE80A5D086B4}"/>
              </a:ext>
            </a:extLst>
          </p:cNvPr>
          <p:cNvSpPr/>
          <p:nvPr/>
        </p:nvSpPr>
        <p:spPr>
          <a:xfrm>
            <a:off x="623392" y="332656"/>
            <a:ext cx="28248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CLASS ASSIGNMENT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CE4E734-3435-423B-8307-2BEA23A8E122}"/>
              </a:ext>
            </a:extLst>
          </p:cNvPr>
          <p:cNvSpPr/>
          <p:nvPr/>
        </p:nvSpPr>
        <p:spPr>
          <a:xfrm>
            <a:off x="2035798" y="1124744"/>
            <a:ext cx="74373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WRITE ‘CH’ SOUND WORDS IN THE GIVEN BOXES</a:t>
            </a: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878DB5E0-3676-41AC-A52D-609D91674C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23772434"/>
              </p:ext>
            </p:extLst>
          </p:nvPr>
        </p:nvGraphicFramePr>
        <p:xfrm>
          <a:off x="911424" y="1586409"/>
          <a:ext cx="7992888" cy="47949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40596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>
            <a:picLocks noGrp="1" noChangeAspect="1"/>
          </p:cNvPicPr>
          <p:nvPr>
            <p:ph sz="half" idx="1"/>
          </p:nvPr>
        </p:nvPicPr>
        <p:blipFill rotWithShape="1">
          <a:blip r:embed="rId2"/>
          <a:srcRect/>
          <a:stretch>
            <a:fillRect/>
          </a:stretch>
        </p:blipFill>
        <p:spPr>
          <a:xfrm>
            <a:off x="0" y="4653137"/>
            <a:ext cx="12191999" cy="21394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3"/>
          <p:cNvSpPr txBox="1"/>
          <p:nvPr/>
        </p:nvSpPr>
        <p:spPr>
          <a:xfrm>
            <a:off x="1891030" y="2354581"/>
            <a:ext cx="8409940" cy="16478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400" b="1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400" b="1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400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230</TotalTime>
  <Words>76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Sudhir</cp:lastModifiedBy>
  <cp:revision>51</cp:revision>
  <dcterms:created xsi:type="dcterms:W3CDTF">2020-07-14T16:37:00Z</dcterms:created>
  <dcterms:modified xsi:type="dcterms:W3CDTF">2021-09-07T02:07:36Z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1033-11.2.0.9453</vt:lpwstr>
  </property>
</Properties>
</file>