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5" r:id="rId3"/>
    <p:sldId id="294" r:id="rId4"/>
    <p:sldId id="292" r:id="rId5"/>
    <p:sldId id="291" r:id="rId6"/>
    <p:sldId id="293" r:id="rId7"/>
    <p:sldId id="296" r:id="rId8"/>
    <p:sldId id="261" r:id="rId9"/>
    <p:sldId id="258" r:id="rId10"/>
  </p:sldIdLst>
  <p:sldSz cx="122777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7">
          <p15:clr>
            <a:srgbClr val="A4A3A4"/>
          </p15:clr>
        </p15:guide>
        <p15:guide id="2" pos="2859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64" y="40"/>
      </p:cViewPr>
      <p:guideLst>
        <p:guide orient="horz" pos="2257"/>
        <p:guide pos="28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830" y="2130426"/>
            <a:ext cx="10436066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1659" y="3886200"/>
            <a:ext cx="859440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60D-0070-40C1-95DD-BFB2CA7F1C11}" type="datetimeFigureOut">
              <a:rPr lang="en-US" smtClean="0"/>
              <a:t>9/6/2021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BF33-A10C-4770-9878-CE6BD502E5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60D-0070-40C1-95DD-BFB2CA7F1C11}" type="datetimeFigureOut">
              <a:rPr lang="en-US" smtClean="0"/>
              <a:t>9/6/2021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BF33-A10C-4770-9878-CE6BD502E5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01351" y="274639"/>
            <a:ext cx="2762488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886" y="274639"/>
            <a:ext cx="8082836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60D-0070-40C1-95DD-BFB2CA7F1C11}" type="datetimeFigureOut">
              <a:rPr lang="en-US" smtClean="0"/>
              <a:t>9/6/2021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BF33-A10C-4770-9878-CE6BD502E5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60D-0070-40C1-95DD-BFB2CA7F1C11}" type="datetimeFigureOut">
              <a:rPr lang="en-US" smtClean="0"/>
              <a:t>9/6/2021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BF33-A10C-4770-9878-CE6BD502E5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856" y="4406901"/>
            <a:ext cx="10436066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9856" y="2906713"/>
            <a:ext cx="1043606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60D-0070-40C1-95DD-BFB2CA7F1C11}" type="datetimeFigureOut">
              <a:rPr lang="en-US" smtClean="0"/>
              <a:t>9/6/2021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BF33-A10C-4770-9878-CE6BD502E5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886" y="1600201"/>
            <a:ext cx="54226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1177" y="1600201"/>
            <a:ext cx="54226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60D-0070-40C1-95DD-BFB2CA7F1C11}" type="datetimeFigureOut">
              <a:rPr lang="en-US" smtClean="0"/>
              <a:t>9/6/2021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BF33-A10C-4770-9878-CE6BD502E5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86" y="1535113"/>
            <a:ext cx="542479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86" y="2174875"/>
            <a:ext cx="542479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6914" y="1535113"/>
            <a:ext cx="54269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6914" y="2174875"/>
            <a:ext cx="54269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60D-0070-40C1-95DD-BFB2CA7F1C11}" type="datetimeFigureOut">
              <a:rPr lang="en-US" smtClean="0"/>
              <a:t>9/6/2021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BF33-A10C-4770-9878-CE6BD502E5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60D-0070-40C1-95DD-BFB2CA7F1C11}" type="datetimeFigureOut">
              <a:rPr lang="en-US" smtClean="0"/>
              <a:t>9/6/2021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BF33-A10C-4770-9878-CE6BD502E5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60D-0070-40C1-95DD-BFB2CA7F1C11}" type="datetimeFigureOut">
              <a:rPr lang="en-US" smtClean="0"/>
              <a:t>9/6/2021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BF33-A10C-4770-9878-CE6BD502E5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87" y="273050"/>
            <a:ext cx="403928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250" y="273051"/>
            <a:ext cx="686358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887" y="1435101"/>
            <a:ext cx="403928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60D-0070-40C1-95DD-BFB2CA7F1C11}" type="datetimeFigureOut">
              <a:rPr lang="en-US" smtClean="0"/>
              <a:t>9/6/2021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BF33-A10C-4770-9878-CE6BD502E5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6520" y="4800600"/>
            <a:ext cx="736663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06520" y="612775"/>
            <a:ext cx="736663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06520" y="5367338"/>
            <a:ext cx="736663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3F60D-0070-40C1-95DD-BFB2CA7F1C11}" type="datetimeFigureOut">
              <a:rPr lang="en-US" smtClean="0"/>
              <a:t>9/6/2021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BF33-A10C-4770-9878-CE6BD502E56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886" y="274638"/>
            <a:ext cx="1104995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886" y="1600201"/>
            <a:ext cx="1104995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3886" y="6356351"/>
            <a:ext cx="2864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3F60D-0070-40C1-95DD-BFB2CA7F1C11}" type="datetimeFigureOut">
              <a:rPr lang="en-US" smtClean="0"/>
              <a:t>9/6/2021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94890" y="6356351"/>
            <a:ext cx="388794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99036" y="6356351"/>
            <a:ext cx="28648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BF33-A10C-4770-9878-CE6BD502E563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287718" y="285728"/>
            <a:ext cx="2973532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2"/>
          <p:cNvSpPr txBox="1"/>
          <p:nvPr/>
        </p:nvSpPr>
        <p:spPr>
          <a:xfrm>
            <a:off x="1962398" y="1988840"/>
            <a:ext cx="856349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WELCOME TO ON LINE CLASS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CLASS-UKG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SUBJECT-MATHS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TOPIC-BACKWARD NUMBERS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                                       (NOTEBOOK WORK)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20210810_1940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777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Rock Types">
            <a:extLst>
              <a:ext uri="{FF2B5EF4-FFF2-40B4-BE49-F238E27FC236}">
                <a16:creationId xmlns:a16="http://schemas.microsoft.com/office/drawing/2014/main" id="{ABE6569F-12A0-4D24-9869-A12DC334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24" b="90724" l="3867" r="96000">
                        <a14:foregroundMark x1="9467" y1="30241" x2="14133" y2="61224"/>
                        <a14:foregroundMark x1="14133" y1="61224" x2="10533" y2="63636"/>
                        <a14:foregroundMark x1="7467" y1="31169" x2="12667" y2="64750"/>
                        <a14:foregroundMark x1="12667" y1="64750" x2="33333" y2="87570"/>
                        <a14:foregroundMark x1="33333" y1="87570" x2="56133" y2="95362"/>
                        <a14:foregroundMark x1="56133" y1="95362" x2="32000" y2="87199"/>
                        <a14:foregroundMark x1="32000" y1="87199" x2="56133" y2="90909"/>
                        <a14:foregroundMark x1="56133" y1="90909" x2="61067" y2="88312"/>
                        <a14:foregroundMark x1="65733" y1="85158" x2="69067" y2="88312"/>
                        <a14:foregroundMark x1="96133" y1="38961" x2="94133" y2="46382"/>
                        <a14:foregroundMark x1="94133" y1="29314" x2="91867" y2="34323"/>
                        <a14:foregroundMark x1="82400" y1="7792" x2="56667" y2="13729"/>
                        <a14:foregroundMark x1="56667" y1="13729" x2="80533" y2="7421"/>
                        <a14:foregroundMark x1="80533" y1="7421" x2="80133" y2="5009"/>
                        <a14:foregroundMark x1="74400" y1="8720" x2="72400" y2="9647"/>
                        <a14:foregroundMark x1="3867" y1="24119" x2="19200" y2="86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475" y="5170929"/>
            <a:ext cx="1150995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Rock Types">
            <a:extLst>
              <a:ext uri="{FF2B5EF4-FFF2-40B4-BE49-F238E27FC236}">
                <a16:creationId xmlns:a16="http://schemas.microsoft.com/office/drawing/2014/main" id="{ABE6569F-12A0-4D24-9869-A12DC334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24" b="90724" l="3867" r="96000">
                        <a14:foregroundMark x1="9467" y1="30241" x2="14133" y2="61224"/>
                        <a14:foregroundMark x1="14133" y1="61224" x2="10533" y2="63636"/>
                        <a14:foregroundMark x1="7467" y1="31169" x2="12667" y2="64750"/>
                        <a14:foregroundMark x1="12667" y1="64750" x2="33333" y2="87570"/>
                        <a14:foregroundMark x1="33333" y1="87570" x2="56133" y2="95362"/>
                        <a14:foregroundMark x1="56133" y1="95362" x2="32000" y2="87199"/>
                        <a14:foregroundMark x1="32000" y1="87199" x2="56133" y2="90909"/>
                        <a14:foregroundMark x1="56133" y1="90909" x2="61067" y2="88312"/>
                        <a14:foregroundMark x1="65733" y1="85158" x2="69067" y2="88312"/>
                        <a14:foregroundMark x1="96133" y1="38961" x2="94133" y2="46382"/>
                        <a14:foregroundMark x1="94133" y1="29314" x2="91867" y2="34323"/>
                        <a14:foregroundMark x1="82400" y1="7792" x2="56667" y2="13729"/>
                        <a14:foregroundMark x1="56667" y1="13729" x2="80533" y2="7421"/>
                        <a14:foregroundMark x1="80533" y1="7421" x2="80133" y2="5009"/>
                        <a14:foregroundMark x1="74400" y1="8720" x2="72400" y2="9647"/>
                        <a14:foregroundMark x1="3867" y1="24119" x2="19200" y2="86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014" y="5170930"/>
            <a:ext cx="1150995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ock Types">
            <a:extLst>
              <a:ext uri="{FF2B5EF4-FFF2-40B4-BE49-F238E27FC236}">
                <a16:creationId xmlns:a16="http://schemas.microsoft.com/office/drawing/2014/main" id="{ABE6569F-12A0-4D24-9869-A12DC334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24" b="90724" l="3867" r="96000">
                        <a14:foregroundMark x1="9467" y1="30241" x2="14133" y2="61224"/>
                        <a14:foregroundMark x1="14133" y1="61224" x2="10533" y2="63636"/>
                        <a14:foregroundMark x1="7467" y1="31169" x2="12667" y2="64750"/>
                        <a14:foregroundMark x1="12667" y1="64750" x2="33333" y2="87570"/>
                        <a14:foregroundMark x1="33333" y1="87570" x2="56133" y2="95362"/>
                        <a14:foregroundMark x1="56133" y1="95362" x2="32000" y2="87199"/>
                        <a14:foregroundMark x1="32000" y1="87199" x2="56133" y2="90909"/>
                        <a14:foregroundMark x1="56133" y1="90909" x2="61067" y2="88312"/>
                        <a14:foregroundMark x1="65733" y1="85158" x2="69067" y2="88312"/>
                        <a14:foregroundMark x1="96133" y1="38961" x2="94133" y2="46382"/>
                        <a14:foregroundMark x1="94133" y1="29314" x2="91867" y2="34323"/>
                        <a14:foregroundMark x1="82400" y1="7792" x2="56667" y2="13729"/>
                        <a14:foregroundMark x1="56667" y1="13729" x2="80533" y2="7421"/>
                        <a14:foregroundMark x1="80533" y1="7421" x2="80133" y2="5009"/>
                        <a14:foregroundMark x1="74400" y1="8720" x2="72400" y2="9647"/>
                        <a14:foregroundMark x1="3867" y1="24119" x2="19200" y2="86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761" y="5170931"/>
            <a:ext cx="1150995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Rock Types">
            <a:extLst>
              <a:ext uri="{FF2B5EF4-FFF2-40B4-BE49-F238E27FC236}">
                <a16:creationId xmlns:a16="http://schemas.microsoft.com/office/drawing/2014/main" id="{ABE6569F-12A0-4D24-9869-A12DC334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24" b="90724" l="3867" r="96000">
                        <a14:foregroundMark x1="9467" y1="30241" x2="14133" y2="61224"/>
                        <a14:foregroundMark x1="14133" y1="61224" x2="10533" y2="63636"/>
                        <a14:foregroundMark x1="7467" y1="31169" x2="12667" y2="64750"/>
                        <a14:foregroundMark x1="12667" y1="64750" x2="33333" y2="87570"/>
                        <a14:foregroundMark x1="33333" y1="87570" x2="56133" y2="95362"/>
                        <a14:foregroundMark x1="56133" y1="95362" x2="32000" y2="87199"/>
                        <a14:foregroundMark x1="32000" y1="87199" x2="56133" y2="90909"/>
                        <a14:foregroundMark x1="56133" y1="90909" x2="61067" y2="88312"/>
                        <a14:foregroundMark x1="65733" y1="85158" x2="69067" y2="88312"/>
                        <a14:foregroundMark x1="96133" y1="38961" x2="94133" y2="46382"/>
                        <a14:foregroundMark x1="94133" y1="29314" x2="91867" y2="34323"/>
                        <a14:foregroundMark x1="82400" y1="7792" x2="56667" y2="13729"/>
                        <a14:foregroundMark x1="56667" y1="13729" x2="80533" y2="7421"/>
                        <a14:foregroundMark x1="80533" y1="7421" x2="80133" y2="5009"/>
                        <a14:foregroundMark x1="74400" y1="8720" x2="72400" y2="9647"/>
                        <a14:foregroundMark x1="3867" y1="24119" x2="19200" y2="86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748" y="5093779"/>
            <a:ext cx="1150995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Rock Types">
            <a:extLst>
              <a:ext uri="{FF2B5EF4-FFF2-40B4-BE49-F238E27FC236}">
                <a16:creationId xmlns:a16="http://schemas.microsoft.com/office/drawing/2014/main" id="{ABE6569F-12A0-4D24-9869-A12DC334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24" b="90724" l="3867" r="96000">
                        <a14:foregroundMark x1="9467" y1="30241" x2="14133" y2="61224"/>
                        <a14:foregroundMark x1="14133" y1="61224" x2="10533" y2="63636"/>
                        <a14:foregroundMark x1="7467" y1="31169" x2="12667" y2="64750"/>
                        <a14:foregroundMark x1="12667" y1="64750" x2="33333" y2="87570"/>
                        <a14:foregroundMark x1="33333" y1="87570" x2="56133" y2="95362"/>
                        <a14:foregroundMark x1="56133" y1="95362" x2="32000" y2="87199"/>
                        <a14:foregroundMark x1="32000" y1="87199" x2="56133" y2="90909"/>
                        <a14:foregroundMark x1="56133" y1="90909" x2="61067" y2="88312"/>
                        <a14:foregroundMark x1="65733" y1="85158" x2="69067" y2="88312"/>
                        <a14:foregroundMark x1="96133" y1="38961" x2="94133" y2="46382"/>
                        <a14:foregroundMark x1="94133" y1="29314" x2="91867" y2="34323"/>
                        <a14:foregroundMark x1="82400" y1="7792" x2="56667" y2="13729"/>
                        <a14:foregroundMark x1="56667" y1="13729" x2="80533" y2="7421"/>
                        <a14:foregroundMark x1="80533" y1="7421" x2="80133" y2="5009"/>
                        <a14:foregroundMark x1="74400" y1="8720" x2="72400" y2="9647"/>
                        <a14:foregroundMark x1="3867" y1="24119" x2="19200" y2="86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30" y="5094821"/>
            <a:ext cx="1150995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Rock Types">
            <a:extLst>
              <a:ext uri="{FF2B5EF4-FFF2-40B4-BE49-F238E27FC236}">
                <a16:creationId xmlns:a16="http://schemas.microsoft.com/office/drawing/2014/main" id="{ABE6569F-12A0-4D24-9869-A12DC334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24" b="90724" l="3867" r="96000">
                        <a14:foregroundMark x1="9467" y1="30241" x2="14133" y2="61224"/>
                        <a14:foregroundMark x1="14133" y1="61224" x2="10533" y2="63636"/>
                        <a14:foregroundMark x1="7467" y1="31169" x2="12667" y2="64750"/>
                        <a14:foregroundMark x1="12667" y1="64750" x2="33333" y2="87570"/>
                        <a14:foregroundMark x1="33333" y1="87570" x2="56133" y2="95362"/>
                        <a14:foregroundMark x1="56133" y1="95362" x2="32000" y2="87199"/>
                        <a14:foregroundMark x1="32000" y1="87199" x2="56133" y2="90909"/>
                        <a14:foregroundMark x1="56133" y1="90909" x2="61067" y2="88312"/>
                        <a14:foregroundMark x1="65733" y1="85158" x2="69067" y2="88312"/>
                        <a14:foregroundMark x1="96133" y1="38961" x2="94133" y2="46382"/>
                        <a14:foregroundMark x1="94133" y1="29314" x2="91867" y2="34323"/>
                        <a14:foregroundMark x1="82400" y1="7792" x2="56667" y2="13729"/>
                        <a14:foregroundMark x1="56667" y1="13729" x2="80533" y2="7421"/>
                        <a14:foregroundMark x1="80533" y1="7421" x2="80133" y2="5009"/>
                        <a14:foregroundMark x1="74400" y1="8720" x2="72400" y2="9647"/>
                        <a14:foregroundMark x1="3867" y1="24119" x2="19200" y2="86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4861" y="5094821"/>
            <a:ext cx="1150995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Rock Types">
            <a:extLst>
              <a:ext uri="{FF2B5EF4-FFF2-40B4-BE49-F238E27FC236}">
                <a16:creationId xmlns:a16="http://schemas.microsoft.com/office/drawing/2014/main" id="{ABE6569F-12A0-4D24-9869-A12DC334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24" b="90724" l="3867" r="96000">
                        <a14:foregroundMark x1="9467" y1="30241" x2="14133" y2="61224"/>
                        <a14:foregroundMark x1="14133" y1="61224" x2="10533" y2="63636"/>
                        <a14:foregroundMark x1="7467" y1="31169" x2="12667" y2="64750"/>
                        <a14:foregroundMark x1="12667" y1="64750" x2="33333" y2="87570"/>
                        <a14:foregroundMark x1="33333" y1="87570" x2="56133" y2="95362"/>
                        <a14:foregroundMark x1="56133" y1="95362" x2="32000" y2="87199"/>
                        <a14:foregroundMark x1="32000" y1="87199" x2="56133" y2="90909"/>
                        <a14:foregroundMark x1="56133" y1="90909" x2="61067" y2="88312"/>
                        <a14:foregroundMark x1="65733" y1="85158" x2="69067" y2="88312"/>
                        <a14:foregroundMark x1="96133" y1="38961" x2="94133" y2="46382"/>
                        <a14:foregroundMark x1="94133" y1="29314" x2="91867" y2="34323"/>
                        <a14:foregroundMark x1="82400" y1="7792" x2="56667" y2="13729"/>
                        <a14:foregroundMark x1="56667" y1="13729" x2="80533" y2="7421"/>
                        <a14:foregroundMark x1="80533" y1="7421" x2="80133" y2="5009"/>
                        <a14:foregroundMark x1="74400" y1="8720" x2="72400" y2="9647"/>
                        <a14:foregroundMark x1="3867" y1="24119" x2="19200" y2="86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981" y="4914440"/>
            <a:ext cx="1150995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Rock Types">
            <a:extLst>
              <a:ext uri="{FF2B5EF4-FFF2-40B4-BE49-F238E27FC236}">
                <a16:creationId xmlns:a16="http://schemas.microsoft.com/office/drawing/2014/main" id="{ABE6569F-12A0-4D24-9869-A12DC334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24" b="90724" l="3867" r="96000">
                        <a14:foregroundMark x1="9467" y1="30241" x2="14133" y2="61224"/>
                        <a14:foregroundMark x1="14133" y1="61224" x2="10533" y2="63636"/>
                        <a14:foregroundMark x1="7467" y1="31169" x2="12667" y2="64750"/>
                        <a14:foregroundMark x1="12667" y1="64750" x2="33333" y2="87570"/>
                        <a14:foregroundMark x1="33333" y1="87570" x2="56133" y2="95362"/>
                        <a14:foregroundMark x1="56133" y1="95362" x2="32000" y2="87199"/>
                        <a14:foregroundMark x1="32000" y1="87199" x2="56133" y2="90909"/>
                        <a14:foregroundMark x1="56133" y1="90909" x2="61067" y2="88312"/>
                        <a14:foregroundMark x1="65733" y1="85158" x2="69067" y2="88312"/>
                        <a14:foregroundMark x1="96133" y1="38961" x2="94133" y2="46382"/>
                        <a14:foregroundMark x1="94133" y1="29314" x2="91867" y2="34323"/>
                        <a14:foregroundMark x1="82400" y1="7792" x2="56667" y2="13729"/>
                        <a14:foregroundMark x1="56667" y1="13729" x2="80533" y2="7421"/>
                        <a14:foregroundMark x1="80533" y1="7421" x2="80133" y2="5009"/>
                        <a14:foregroundMark x1="74400" y1="8720" x2="72400" y2="9647"/>
                        <a14:foregroundMark x1="3867" y1="24119" x2="19200" y2="86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900" y="4797153"/>
            <a:ext cx="1150995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ock Types">
            <a:extLst>
              <a:ext uri="{FF2B5EF4-FFF2-40B4-BE49-F238E27FC236}">
                <a16:creationId xmlns:a16="http://schemas.microsoft.com/office/drawing/2014/main" id="{ABE6569F-12A0-4D24-9869-A12DC334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24" b="90724" l="3867" r="96000">
                        <a14:foregroundMark x1="9467" y1="30241" x2="14133" y2="61224"/>
                        <a14:foregroundMark x1="14133" y1="61224" x2="10533" y2="63636"/>
                        <a14:foregroundMark x1="7467" y1="31169" x2="12667" y2="64750"/>
                        <a14:foregroundMark x1="12667" y1="64750" x2="33333" y2="87570"/>
                        <a14:foregroundMark x1="33333" y1="87570" x2="56133" y2="95362"/>
                        <a14:foregroundMark x1="56133" y1="95362" x2="32000" y2="87199"/>
                        <a14:foregroundMark x1="32000" y1="87199" x2="56133" y2="90909"/>
                        <a14:foregroundMark x1="56133" y1="90909" x2="61067" y2="88312"/>
                        <a14:foregroundMark x1="65733" y1="85158" x2="69067" y2="88312"/>
                        <a14:foregroundMark x1="96133" y1="38961" x2="94133" y2="46382"/>
                        <a14:foregroundMark x1="94133" y1="29314" x2="91867" y2="34323"/>
                        <a14:foregroundMark x1="82400" y1="7792" x2="56667" y2="13729"/>
                        <a14:foregroundMark x1="56667" y1="13729" x2="80533" y2="7421"/>
                        <a14:foregroundMark x1="80533" y1="7421" x2="80133" y2="5009"/>
                        <a14:foregroundMark x1="74400" y1="8720" x2="72400" y2="9647"/>
                        <a14:foregroundMark x1="3867" y1="24119" x2="19200" y2="86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065" y="5170928"/>
            <a:ext cx="857219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Rock Types">
            <a:extLst>
              <a:ext uri="{FF2B5EF4-FFF2-40B4-BE49-F238E27FC236}">
                <a16:creationId xmlns:a16="http://schemas.microsoft.com/office/drawing/2014/main" id="{ABE6569F-12A0-4D24-9869-A12DC334A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824" b="90724" l="3867" r="96000">
                        <a14:foregroundMark x1="9467" y1="30241" x2="14133" y2="61224"/>
                        <a14:foregroundMark x1="14133" y1="61224" x2="10533" y2="63636"/>
                        <a14:foregroundMark x1="7467" y1="31169" x2="12667" y2="64750"/>
                        <a14:foregroundMark x1="12667" y1="64750" x2="33333" y2="87570"/>
                        <a14:foregroundMark x1="33333" y1="87570" x2="56133" y2="95362"/>
                        <a14:foregroundMark x1="56133" y1="95362" x2="32000" y2="87199"/>
                        <a14:foregroundMark x1="32000" y1="87199" x2="56133" y2="90909"/>
                        <a14:foregroundMark x1="56133" y1="90909" x2="61067" y2="88312"/>
                        <a14:foregroundMark x1="65733" y1="85158" x2="69067" y2="88312"/>
                        <a14:foregroundMark x1="96133" y1="38961" x2="94133" y2="46382"/>
                        <a14:foregroundMark x1="94133" y1="29314" x2="91867" y2="34323"/>
                        <a14:foregroundMark x1="82400" y1="7792" x2="56667" y2="13729"/>
                        <a14:foregroundMark x1="56667" y1="13729" x2="80533" y2="7421"/>
                        <a14:foregroundMark x1="80533" y1="7421" x2="80133" y2="5009"/>
                        <a14:foregroundMark x1="74400" y1="8720" x2="72400" y2="9647"/>
                        <a14:foregroundMark x1="3867" y1="24119" x2="19200" y2="864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7284" y="5170927"/>
            <a:ext cx="857219" cy="64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SONY\Downloads\Monkey_PNG_23710.png"/>
          <p:cNvPicPr>
            <a:picLocks noChangeAspect="1" noChangeArrowheads="1"/>
          </p:cNvPicPr>
          <p:nvPr/>
        </p:nvPicPr>
        <p:blipFill>
          <a:blip r:embed="rId7"/>
          <a:srcRect t="11250" b="9999"/>
          <a:stretch>
            <a:fillRect/>
          </a:stretch>
        </p:blipFill>
        <p:spPr bwMode="auto">
          <a:xfrm flipH="1">
            <a:off x="10982124" y="4077072"/>
            <a:ext cx="1295601" cy="109385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0547284" y="5819002"/>
            <a:ext cx="891081" cy="501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86274" y="5788097"/>
            <a:ext cx="891081" cy="501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595193" y="5835461"/>
            <a:ext cx="891081" cy="501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507014" y="5810431"/>
            <a:ext cx="891081" cy="501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69761" y="5819002"/>
            <a:ext cx="891081" cy="501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414577" y="5777531"/>
            <a:ext cx="891081" cy="501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315856" y="5777531"/>
            <a:ext cx="891081" cy="501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94817" y="5720810"/>
            <a:ext cx="891081" cy="501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124981" y="5537505"/>
            <a:ext cx="891081" cy="501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233900" y="5311919"/>
            <a:ext cx="891081" cy="5011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1</a:t>
            </a:r>
          </a:p>
        </p:txBody>
      </p:sp>
      <p:pic>
        <p:nvPicPr>
          <p:cNvPr id="25" name="Google Shape;55;p13"/>
          <p:cNvPicPr preferRelativeResize="0"/>
          <p:nvPr/>
        </p:nvPicPr>
        <p:blipFill rotWithShape="1">
          <a:blip r:embed="rId8" cstate="print"/>
          <a:srcRect/>
          <a:stretch>
            <a:fillRect/>
          </a:stretch>
        </p:blipFill>
        <p:spPr>
          <a:xfrm>
            <a:off x="10536652" y="6221993"/>
            <a:ext cx="1695474" cy="587989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TextBox 25"/>
          <p:cNvSpPr txBox="1"/>
          <p:nvPr/>
        </p:nvSpPr>
        <p:spPr>
          <a:xfrm>
            <a:off x="3100814" y="39854"/>
            <a:ext cx="6823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COUNT  BACKWARD  FROM 10 TO 1 AND HELP  THE  MONKEY  TO CROSS  THE  RIVER</a:t>
            </a:r>
          </a:p>
        </p:txBody>
      </p:sp>
    </p:spTree>
    <p:extLst>
      <p:ext uri="{BB962C8B-B14F-4D97-AF65-F5344CB8AC3E}">
        <p14:creationId xmlns:p14="http://schemas.microsoft.com/office/powerpoint/2010/main" val="348119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654 0.05642 L -0.07672 -0.06011 C -0.08099 -0.0867 -0.0872 -0.10081 -0.09393 -0.10081 C -0.10143 -0.10081 -0.10751 -0.0867 -0.11165 -0.06011 L -0.13184 0.05642 " pathEditMode="relative" rAng="5400000" ptsTypes="FffFF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5" y="-7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184 0.05642 L -0.15151 -0.05595 C -0.15565 -0.08138 -0.16173 -0.09479 -0.1682 -0.09479 C -0.17557 -0.09479 -0.18139 -0.08138 -0.18553 -0.05595 L -0.20507 0.05642 " pathEditMode="relative" rAng="5400000" ptsTypes="FffFF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2" y="-7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2 0.05619 L -0.22759 -0.06404 C -0.23212 -0.09133 -0.2391 -0.10566 -0.24648 -0.10566 C -0.2545 -0.10566 -0.26149 -0.09133 -0.26601 -0.06404 L -0.28801 0.05573 " pathEditMode="relative" rAng="5400000" ptsTypes="FffFF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0" y="-8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8813 0.05549 L -0.31091 -0.06474 C -0.31569 -0.09202 -0.32281 -0.10636 -0.33031 -0.10636 C -0.33872 -0.10636 -0.34558 -0.09202 -0.35024 -0.06474 L -0.37275 0.05549 " pathEditMode="relative" rAng="5400000" ptsTypes="FffFF">
                                      <p:cBhvr>
                                        <p:cTn id="4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31" y="-8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301 0.0444 L -0.39747 -0.07144 C -0.40251 -0.09757 -0.41014 -0.11098 -0.41804 -0.11098 C -0.42722 -0.11098 -0.43447 -0.09757 -0.43951 -0.07144 L -0.46358 0.0444 " pathEditMode="relative" rAng="5400000" ptsTypes="FffFF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8" y="-7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371 0.04416 L -0.48777 -0.07144 C -0.49269 -0.09803 -0.50045 -0.11121 -0.50835 -0.11121 C -0.51727 -0.11121 -0.52452 -0.09803 -0.52944 -0.07167 L -0.55311 0.04416 " pathEditMode="relative" rAng="5400000" ptsTypes="FffFF">
                                      <p:cBhvr>
                                        <p:cTn id="6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7" y="-77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5311 0.04393 L -0.57524 -0.07098 C -0.57977 -0.09711 -0.58675 -0.11075 -0.594 -0.11075 C -0.60215 -0.11075 -0.60875 -0.09711 -0.61328 -0.07098 L -0.63514 0.04393 " pathEditMode="relative" rAng="5400000" ptsTypes="FffFF"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1" y="-77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553 0.0296 L -0.65882 -0.07491 C -0.66374 -0.09872 -0.67098 -0.11098 -0.67861 -0.11098 C -0.68728 -0.11098 -0.69427 -0.09872 -0.69906 -0.07491 L -0.72222 0.03006 " pathEditMode="relative" rAng="5400000" ptsTypes="FffFF">
                                      <p:cBhvr>
                                        <p:cTn id="9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4" y="-70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235 0.02983 L -0.74007 -0.08277 C -0.74369 -0.1082 -0.74926 -0.12138 -0.75508 -0.12138 C -0.76155 -0.12138 -0.76685 -0.1082 -0.77061 -0.08277 L -0.78794 0.02983 " pathEditMode="relative" rAng="5400000" ptsTypes="FffFF">
                                      <p:cBhvr>
                                        <p:cTn id="10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6" y="-75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8794 0.01503 L -0.8701 0.004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4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20210904_082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47" y="189616"/>
            <a:ext cx="11897443" cy="6428613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9258" y="1956329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16115" y="2394704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6287" y="2902740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01834" y="3362739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68691" y="3863922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35548" y="4329038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05720" y="4797153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169263" y="5229201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36121" y="5661249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006292" y="6093297"/>
            <a:ext cx="1450286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0057" y="1559666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0057" y="5840368"/>
            <a:ext cx="3044919" cy="756985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6" name="Google Shape;55;p13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445920" y="5443705"/>
            <a:ext cx="2973532" cy="107157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1498976" y="1956329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90057" y="1559666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55031" y="2394703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80520" y="2940574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301834" y="3362738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68691" y="3863921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270707" y="4340805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166923" y="4786133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155769" y="5232460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182441" y="5702525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1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0126976" y="6099579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27256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Desktop\20210904_0822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0" y="332656"/>
            <a:ext cx="11159132" cy="6048672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5829" y="1916833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88004" y="2351754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61490" y="2783802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82973" y="3254896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205148" y="3647898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5319" y="4079946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00116" y="4511994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22291" y="4944042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92463" y="5328097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62635" y="5805265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69504" y="1916832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20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788004" y="2334204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19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61490" y="2753713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18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99625" y="3278872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17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205148" y="3647898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16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058619" y="4088505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15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800116" y="4511994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14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39553" y="4944042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13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92463" y="5348130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12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8362635" y="5805264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11</a:t>
            </a:r>
          </a:p>
        </p:txBody>
      </p:sp>
      <p:pic>
        <p:nvPicPr>
          <p:cNvPr id="27" name="Google Shape;55;p13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580474" y="5313527"/>
            <a:ext cx="2973532" cy="107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947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user\Desktop\20210904_0822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04" y="476672"/>
            <a:ext cx="10983791" cy="583264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73236" y="5808137"/>
            <a:ext cx="2610515" cy="501183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821147" y="1991713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30235" y="2442096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2801" y="2780929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86287" y="3212977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59773" y="3645025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81948" y="4005065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03430" y="4439986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476916" y="4872034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99091" y="5306954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072577" y="5661249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21147" y="1991712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30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630235" y="2442096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29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479292" y="2780928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28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321220" y="3212977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27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002624" y="3653975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26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81948" y="4005064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25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673128" y="4433521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24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76916" y="4872033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23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311701" y="5292176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22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093560" y="5661249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21</a:t>
            </a:r>
          </a:p>
        </p:txBody>
      </p:sp>
      <p:pic>
        <p:nvPicPr>
          <p:cNvPr id="27" name="Google Shape;55;p13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434404" y="5237749"/>
            <a:ext cx="2973532" cy="107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47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20210904_082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3" y="188640"/>
            <a:ext cx="11698975" cy="6511458"/>
          </a:xfrm>
          <a:prstGeom prst="rect">
            <a:avLst/>
          </a:prstGeom>
          <a:noFill/>
          <a:ln w="571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5772" y="1956966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45943" y="2326069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6115" y="2805086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89601" y="3254896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08462" y="3719905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26630" y="4161108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96802" y="4658883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66973" y="5160066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89149" y="5592114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459320" y="6021289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400" b="1" dirty="0"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5772" y="1956965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40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45943" y="2286991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39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16115" y="2805086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38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95248" y="3290567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37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135151" y="3752670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36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026630" y="4161108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35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899182" y="4675221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34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766973" y="5130508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33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589149" y="5613219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32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459320" y="6021288"/>
            <a:ext cx="1208918" cy="501183"/>
          </a:xfrm>
          <a:prstGeom prst="rect">
            <a:avLst/>
          </a:prstGeom>
          <a:solidFill>
            <a:schemeClr val="bg1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4400" b="1" dirty="0">
                <a:solidFill>
                  <a:sysClr val="windowText" lastClr="000000"/>
                </a:solidFill>
              </a:rPr>
              <a:t>31</a:t>
            </a:r>
          </a:p>
        </p:txBody>
      </p:sp>
      <p:pic>
        <p:nvPicPr>
          <p:cNvPr id="29" name="Google Shape;55;p13"/>
          <p:cNvPicPr preferRelativeResize="0"/>
          <p:nvPr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397924" y="5560212"/>
            <a:ext cx="2973532" cy="10715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53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8042338"/>
              </p:ext>
            </p:extLst>
          </p:nvPr>
        </p:nvGraphicFramePr>
        <p:xfrm>
          <a:off x="2046287" y="700616"/>
          <a:ext cx="8185152" cy="37084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10231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1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1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1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2314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2314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31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119814"/>
              </p:ext>
            </p:extLst>
          </p:nvPr>
        </p:nvGraphicFramePr>
        <p:xfrm>
          <a:off x="1026294" y="692696"/>
          <a:ext cx="10729180" cy="5788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6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63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6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6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63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63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63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63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637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6637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63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637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76637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ysClr val="windowText" lastClr="000000"/>
                          </a:solidFill>
                        </a:rPr>
                        <a:t>   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ysClr val="windowText" lastClr="000000"/>
                          </a:solidFill>
                        </a:rPr>
                        <a:t>   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ysClr val="windowText" lastClr="000000"/>
                          </a:solidFill>
                        </a:rPr>
                        <a:t>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ysClr val="windowText" lastClr="000000"/>
                          </a:solidFill>
                        </a:rPr>
                        <a:t>   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ysClr val="windowText" lastClr="000000"/>
                          </a:solidFill>
                        </a:rPr>
                        <a:t>   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ysClr val="windowText" lastClr="000000"/>
                          </a:solidFill>
                        </a:rPr>
                        <a:t>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ysClr val="windowText" lastClr="000000"/>
                          </a:solidFill>
                        </a:rPr>
                        <a:t>   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ysClr val="windowText" lastClr="000000"/>
                          </a:solidFill>
                        </a:rPr>
                        <a:t>   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ysClr val="windowText" lastClr="000000"/>
                          </a:solidFill>
                        </a:rPr>
                        <a:t>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ysClr val="windowText" lastClr="000000"/>
                          </a:solidFill>
                        </a:rPr>
                        <a:t>   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ysClr val="windowText" lastClr="000000"/>
                          </a:solidFill>
                        </a:rPr>
                        <a:t>   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ysClr val="windowText" lastClr="000000"/>
                          </a:solidFill>
                        </a:rPr>
                        <a:t>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ysClr val="windowText" lastClr="000000"/>
                          </a:solidFill>
                        </a:rPr>
                        <a:t>   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800" b="1" dirty="0">
                          <a:solidFill>
                            <a:sysClr val="windowText" lastClr="000000"/>
                          </a:solidFill>
                        </a:rPr>
                        <a:t>   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IN" sz="3200" b="0">
                          <a:solidFill>
                            <a:sysClr val="windowText" lastClr="000000"/>
                          </a:solidFill>
                        </a:rPr>
                        <a:t>    4</a:t>
                      </a:r>
                      <a:endParaRPr lang="en-IN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>
                          <a:solidFill>
                            <a:sysClr val="windowText" lastClr="000000"/>
                          </a:solidFill>
                        </a:rPr>
                        <a:t>  0</a:t>
                      </a:r>
                      <a:endParaRPr lang="en-IN" sz="32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</a:t>
                      </a:r>
                      <a:r>
                        <a:rPr lang="en-IN" sz="3200" b="0" baseline="0" dirty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ysClr val="windowText" lastClr="000000"/>
                          </a:solidFill>
                        </a:rPr>
                        <a:t>      </a:t>
                      </a:r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IN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ysClr val="windowText" lastClr="000000"/>
                          </a:solidFill>
                        </a:rPr>
                        <a:t>      </a:t>
                      </a:r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1</a:t>
                      </a:r>
                      <a:endParaRPr lang="en-IN" sz="3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18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  <a:r>
                        <a:rPr lang="en-IN" sz="1800" b="0" baseline="0" dirty="0">
                          <a:solidFill>
                            <a:sysClr val="windowText" lastClr="000000"/>
                          </a:solidFill>
                        </a:rPr>
                        <a:t>   </a:t>
                      </a:r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  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3200" b="0" dirty="0">
                          <a:solidFill>
                            <a:sysClr val="windowText" lastClr="000000"/>
                          </a:solidFill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267877" y="14150"/>
            <a:ext cx="10441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>
                <a:solidFill>
                  <a:srgbClr val="FF0000"/>
                </a:solidFill>
              </a:rPr>
              <a:t>WRITE BACKWARD NUMBERS FROM 40 TO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0A2C949-214B-4ADE-90FE-E0B7B442E9BD}"/>
              </a:ext>
            </a:extLst>
          </p:cNvPr>
          <p:cNvSpPr txBox="1"/>
          <p:nvPr/>
        </p:nvSpPr>
        <p:spPr>
          <a:xfrm rot="20012207">
            <a:off x="159512" y="-101472"/>
            <a:ext cx="15366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  CW</a:t>
            </a:r>
          </a:p>
          <a:p>
            <a:r>
              <a:rPr lang="en-US" sz="3200" b="1" dirty="0"/>
              <a:t>7.9.21</a:t>
            </a:r>
            <a:endParaRPr lang="en-IN" sz="3200" b="1" dirty="0"/>
          </a:p>
        </p:txBody>
      </p:sp>
      <p:pic>
        <p:nvPicPr>
          <p:cNvPr id="6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842631" y="6029936"/>
            <a:ext cx="2435094" cy="828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7572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55;p13"/>
          <p:cNvPicPr preferRelativeResize="0"/>
          <p:nvPr/>
        </p:nvPicPr>
        <p:blipFill rotWithShape="1">
          <a:blip r:embed="rId2" cstate="print"/>
          <a:srcRect/>
          <a:stretch>
            <a:fillRect/>
          </a:stretch>
        </p:blipFill>
        <p:spPr>
          <a:xfrm>
            <a:off x="9272832" y="5949280"/>
            <a:ext cx="2973532" cy="8280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 Box 1"/>
          <p:cNvSpPr txBox="1"/>
          <p:nvPr/>
        </p:nvSpPr>
        <p:spPr>
          <a:xfrm>
            <a:off x="200366" y="461010"/>
            <a:ext cx="115448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      </a:t>
            </a:r>
            <a:r>
              <a:rPr lang="en-US" sz="4400" b="1" u="sng" dirty="0">
                <a:solidFill>
                  <a:srgbClr val="FF0000"/>
                </a:solidFill>
              </a:rPr>
              <a:t>COUNT BACKWARD AND FILL IN THE BLANKS.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694530" y="2069168"/>
            <a:ext cx="1425580" cy="8559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95381" y="2064905"/>
            <a:ext cx="1425580" cy="8559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sp>
        <p:nvSpPr>
          <p:cNvPr id="8" name="Rounded Rectangle 7"/>
          <p:cNvSpPr/>
          <p:nvPr/>
        </p:nvSpPr>
        <p:spPr>
          <a:xfrm>
            <a:off x="5300737" y="2064905"/>
            <a:ext cx="1425580" cy="8559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3360175" y="2064905"/>
            <a:ext cx="1425580" cy="8559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39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694530" y="3550689"/>
            <a:ext cx="1425580" cy="8559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90257" y="2010892"/>
            <a:ext cx="1425580" cy="8559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40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26180" y="3550689"/>
            <a:ext cx="1425580" cy="8559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00737" y="3558540"/>
            <a:ext cx="1425580" cy="8559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360175" y="3579668"/>
            <a:ext cx="1425580" cy="8559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35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212769" y="3558540"/>
            <a:ext cx="1425580" cy="8559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/>
              <a:t>36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206515" y="4941168"/>
            <a:ext cx="1425580" cy="8559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382046" y="4941168"/>
            <a:ext cx="1425580" cy="8559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453137" y="4869160"/>
            <a:ext cx="1425580" cy="8559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694530" y="4941168"/>
            <a:ext cx="1425580" cy="8559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7495381" y="4869160"/>
            <a:ext cx="1425580" cy="85598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A2C949-214B-4ADE-90FE-E0B7B442E9BD}"/>
              </a:ext>
            </a:extLst>
          </p:cNvPr>
          <p:cNvSpPr txBox="1"/>
          <p:nvPr/>
        </p:nvSpPr>
        <p:spPr>
          <a:xfrm rot="20012207">
            <a:off x="204125" y="47613"/>
            <a:ext cx="12362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  HW</a:t>
            </a:r>
          </a:p>
          <a:p>
            <a:r>
              <a:rPr lang="en-US" sz="3200" b="1" dirty="0"/>
              <a:t>7.9.21</a:t>
            </a:r>
            <a:endParaRPr lang="en-IN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54;p13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4929198"/>
            <a:ext cx="12277725" cy="19288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8;p16"/>
          <p:cNvSpPr txBox="1"/>
          <p:nvPr/>
        </p:nvSpPr>
        <p:spPr>
          <a:xfrm>
            <a:off x="901495" y="1647900"/>
            <a:ext cx="10474736" cy="3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THANKING YOU</a:t>
            </a:r>
            <a:endParaRPr sz="4000" b="1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45720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 panose="020B0604020202020204"/>
              <a:buNone/>
            </a:pPr>
            <a:r>
              <a:rPr lang="en-GB" sz="4000" b="1" i="0" u="none" strike="noStrike" cap="none" dirty="0">
                <a:solidFill>
                  <a:srgbClr val="FF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rPr>
              <a:t>ODM EDUCATIONAL GROUP</a:t>
            </a:r>
            <a:endParaRPr sz="4000" b="1" i="0" u="none" strike="noStrike" cap="none" dirty="0">
              <a:solidFill>
                <a:srgbClr val="FF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318</Words>
  <Application>Microsoft Office PowerPoint</Application>
  <PresentationFormat>Custom</PresentationFormat>
  <Paragraphs>193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Sipra Rath</cp:lastModifiedBy>
  <cp:revision>26</cp:revision>
  <dcterms:created xsi:type="dcterms:W3CDTF">2020-09-23T02:44:00Z</dcterms:created>
  <dcterms:modified xsi:type="dcterms:W3CDTF">2021-09-06T15:03:08Z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