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4" roundtripDataSignature="AMtx7mjNYLN1jEtko2Me8bosrN5NpMaDE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2" name="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24" Type="http://customschemas.google.com/relationships/presentationmetadata" Target="metadata"/><Relationship Id="rId12" Type="http://schemas.openxmlformats.org/officeDocument/2006/relationships/slide" Target="slides/slide6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0-06-17T16:36:04.724">
    <p:pos x="6000" y="0"/>
    <p:text>1. The logo in the centre looks bad. take it to TOP-LEFT
2. Where in ODM E Group Logo, here? 
3. What about, Closing Slide? 
Similar changes, pending in Kids World PPT as well +amanrouniyar@odmegroup.org
_Assigned to you_
-Swoyan Satyendu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gjCfSpY"/>
      </p:ext>
    </p:extLst>
  </p:cm>
  <p:cm authorId="0" idx="2" dt="2020-06-17T16:36:04.720">
    <p:pos x="6000" y="100"/>
    <p:text>+amanrouniyar@odmegroup.org How come the website here is ODM Egroup and not ODM PS?
_Assigned to you_
-Swoyan Satyendu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gjCfSpU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or-I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8" name="Google Shape;25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3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3" name="Google Shape;73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5"/>
          <p:cNvSpPr txBox="1"/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" name="Google Shape;39;p25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25"/>
          <p:cNvSpPr txBox="1"/>
          <p:nvPr>
            <p:ph idx="12" type="sldNum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4" name="Google Shape;44;p2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5" name="Google Shape;45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1" name="Google Shape;51;p2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2" name="Google Shape;52;p2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2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4" name="Google Shape;54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5" name="Google Shape;65;p2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6" name="Google Shape;66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Relationship Id="rId4" Type="http://schemas.openxmlformats.org/officeDocument/2006/relationships/image" Target="../media/image1.jpg"/><Relationship Id="rId5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21.png"/><Relationship Id="rId5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3.png"/><Relationship Id="rId5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Relationship Id="rId4" Type="http://schemas.openxmlformats.org/officeDocument/2006/relationships/image" Target="../media/image10.png"/><Relationship Id="rId9" Type="http://schemas.openxmlformats.org/officeDocument/2006/relationships/image" Target="../media/image19.png"/><Relationship Id="rId5" Type="http://schemas.openxmlformats.org/officeDocument/2006/relationships/image" Target="../media/image16.png"/><Relationship Id="rId6" Type="http://schemas.openxmlformats.org/officeDocument/2006/relationships/image" Target="../media/image15.png"/><Relationship Id="rId7" Type="http://schemas.openxmlformats.org/officeDocument/2006/relationships/image" Target="../media/image12.png"/><Relationship Id="rId8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5036829"/>
            <a:ext cx="9144000" cy="182117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"/>
          <p:cNvSpPr txBox="1"/>
          <p:nvPr/>
        </p:nvSpPr>
        <p:spPr>
          <a:xfrm>
            <a:off x="0" y="533400"/>
            <a:ext cx="8763000" cy="91766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1" i="0" lang="or-IN" sz="3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ODM PUBLIC SCHOOL</a:t>
            </a:r>
            <a:endParaRPr b="1" i="0" sz="29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609600" y="1981200"/>
            <a:ext cx="8153400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or-I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or-I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 :3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or-I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SUBJECT : ODIA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or-I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CHAPTER NUMBER: 09 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or-I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CHAPTER NAME : ରମ୍ଭା ନୂଆ ଜାଗା ଦେଖିଲା        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or-I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SUBTOPIC :ମୌଖିକ କାର୍ଯ୍ୟକ୍ରମ     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81800" y="228600"/>
            <a:ext cx="2041770" cy="1344143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2"/>
          <p:cNvSpPr txBox="1"/>
          <p:nvPr>
            <p:ph type="title"/>
          </p:nvPr>
        </p:nvSpPr>
        <p:spPr>
          <a:xfrm>
            <a:off x="0" y="0"/>
            <a:ext cx="89154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alibri"/>
              <a:buNone/>
            </a:pPr>
            <a:br>
              <a:rPr lang="or-IN" sz="3100"/>
            </a:br>
            <a:r>
              <a:rPr lang="or-IN" sz="4400" u="sng">
                <a:solidFill>
                  <a:srgbClr val="FF0000"/>
                </a:solidFill>
              </a:rPr>
              <a:t>କଠିନ ଶବ୍ଦ</a:t>
            </a:r>
            <a:br>
              <a:rPr lang="or-IN" sz="3200" u="sng">
                <a:solidFill>
                  <a:srgbClr val="FF0000"/>
                </a:solidFill>
              </a:rPr>
            </a:br>
            <a:r>
              <a:rPr lang="or-IN"/>
              <a:t> </a:t>
            </a:r>
            <a:br>
              <a:rPr lang="or-IN"/>
            </a:br>
            <a:br>
              <a:rPr lang="or-IN" sz="3200" u="sng">
                <a:solidFill>
                  <a:srgbClr val="FF0000"/>
                </a:solidFill>
              </a:rPr>
            </a:br>
            <a:r>
              <a:rPr lang="or-IN">
                <a:solidFill>
                  <a:srgbClr val="FF0000"/>
                </a:solidFill>
              </a:rPr>
              <a:t>  </a:t>
            </a:r>
            <a:br>
              <a:rPr lang="or-IN" sz="3200">
                <a:solidFill>
                  <a:srgbClr val="FF0000"/>
                </a:solidFill>
              </a:rPr>
            </a:br>
            <a:br>
              <a:rPr lang="or-IN" sz="3200"/>
            </a:br>
            <a:br>
              <a:rPr lang="or-IN" sz="3200"/>
            </a:br>
            <a:br>
              <a:rPr lang="or-IN" sz="3200"/>
            </a:br>
            <a:endParaRPr sz="3200">
              <a:solidFill>
                <a:srgbClr val="FF0000"/>
              </a:solidFill>
            </a:endParaRPr>
          </a:p>
        </p:txBody>
      </p:sp>
      <p:sp>
        <p:nvSpPr>
          <p:cNvPr descr="How To Control Snails Naturally In The Garden" id="198" name="Google Shape;198;p12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ow To Control Snails Naturally In The Garden" id="199" name="Google Shape;199;p12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ow To Control Snails Naturally In The Garden" id="200" name="Google Shape;200;p12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267200"/>
            <a:ext cx="9144000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descr="Dissemination of Knowledge - Gmelina arborea Roxb." id="202" name="Google Shape;202;p12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issemination of Knowledge - Gmelina arborea Roxb." id="203" name="Google Shape;203;p12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7102230" cy="4267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66734" y="134736"/>
            <a:ext cx="2041770" cy="1344143"/>
          </a:xfrm>
          <a:prstGeom prst="ellipse">
            <a:avLst/>
          </a:prstGeom>
          <a:noFill/>
          <a:ln>
            <a:noFill/>
          </a:ln>
        </p:spPr>
      </p:pic>
      <p:sp>
        <p:nvSpPr>
          <p:cNvPr id="206" name="Google Shape;206;p12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73630" y="160338"/>
            <a:ext cx="2041770" cy="1344143"/>
          </a:xfrm>
          <a:prstGeom prst="ellipse">
            <a:avLst/>
          </a:prstGeom>
          <a:noFill/>
          <a:ln>
            <a:noFill/>
          </a:ln>
        </p:spPr>
      </p:pic>
      <p:sp>
        <p:nvSpPr>
          <p:cNvPr id="212" name="Google Shape;212;p13"/>
          <p:cNvSpPr txBox="1"/>
          <p:nvPr>
            <p:ph type="title"/>
          </p:nvPr>
        </p:nvSpPr>
        <p:spPr>
          <a:xfrm>
            <a:off x="0" y="0"/>
            <a:ext cx="89154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or-IN" sz="3100"/>
            </a:br>
            <a:r>
              <a:rPr lang="or-IN" sz="4400" u="sng">
                <a:solidFill>
                  <a:srgbClr val="FF0000"/>
                </a:solidFill>
              </a:rPr>
              <a:t>ଯୁକ୍ତାକ୍ଷର ଶବ୍ଦ</a:t>
            </a:r>
            <a:br>
              <a:rPr lang="or-IN" sz="3200" u="sng">
                <a:solidFill>
                  <a:srgbClr val="FF0000"/>
                </a:solidFill>
              </a:rPr>
            </a:br>
            <a:r>
              <a:rPr lang="or-IN" sz="6000"/>
              <a:t> ରମ୍ଭା       ଗ୍ରାମପଞ୍ଚାୟତ</a:t>
            </a:r>
            <a:br>
              <a:rPr lang="or-IN" sz="6000"/>
            </a:br>
            <a:r>
              <a:rPr lang="or-IN" sz="6000"/>
              <a:t> ଗମ୍ଭାରୀ    ସରପଞ୍ଚ                   </a:t>
            </a:r>
            <a:br>
              <a:rPr lang="or-IN" sz="6000"/>
            </a:br>
            <a:r>
              <a:rPr lang="or-IN" sz="6000"/>
              <a:t> ଆମ୍ବ        କମ୍ପାଉଣ୍ଡର</a:t>
            </a:r>
            <a:br>
              <a:rPr lang="or-IN" sz="6000"/>
            </a:br>
            <a:r>
              <a:rPr lang="or-IN" sz="6000"/>
              <a:t> ଚମ୍ପା        ଡାକ୍ତରଖାନା</a:t>
            </a:r>
            <a:br>
              <a:rPr lang="or-IN" sz="6000"/>
            </a:br>
            <a:r>
              <a:rPr lang="or-IN" sz="6000"/>
              <a:t> ମନ୍ଦାର      ଡାକ୍ତର</a:t>
            </a:r>
            <a:br>
              <a:rPr lang="or-IN" sz="6000"/>
            </a:br>
            <a:r>
              <a:rPr lang="or-IN" sz="6000"/>
              <a:t> ବାମ୍ଫୀ        ଷ୍ଟୁଲ</a:t>
            </a:r>
            <a:br>
              <a:rPr lang="or-IN" sz="6000" u="sng">
                <a:solidFill>
                  <a:srgbClr val="FF0000"/>
                </a:solidFill>
              </a:rPr>
            </a:br>
            <a:r>
              <a:rPr lang="or-IN" sz="6000" u="sng">
                <a:solidFill>
                  <a:srgbClr val="FF0000"/>
                </a:solidFill>
              </a:rPr>
              <a:t> </a:t>
            </a:r>
            <a:r>
              <a:rPr lang="or-IN" sz="6000"/>
              <a:t>ପମ୍ପ</a:t>
            </a:r>
            <a:r>
              <a:rPr lang="or-IN" sz="6000">
                <a:solidFill>
                  <a:srgbClr val="FF0000"/>
                </a:solidFill>
              </a:rPr>
              <a:t>  </a:t>
            </a:r>
            <a:br>
              <a:rPr lang="or-IN" sz="3200">
                <a:solidFill>
                  <a:srgbClr val="FF0000"/>
                </a:solidFill>
              </a:rPr>
            </a:br>
            <a:br>
              <a:rPr lang="or-IN" sz="3200"/>
            </a:br>
            <a:br>
              <a:rPr lang="or-IN" sz="3200"/>
            </a:br>
            <a:br>
              <a:rPr lang="or-IN" sz="3200"/>
            </a:br>
            <a:endParaRPr sz="3200">
              <a:solidFill>
                <a:srgbClr val="FF0000"/>
              </a:solidFill>
            </a:endParaRPr>
          </a:p>
        </p:txBody>
      </p:sp>
      <p:sp>
        <p:nvSpPr>
          <p:cNvPr descr="How To Control Snails Naturally In The Garden" id="213" name="Google Shape;213;p13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ow To Control Snails Naturally In The Garden" id="214" name="Google Shape;214;p13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ow To Control Snails Naturally In The Garden" id="215" name="Google Shape;215;p13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6" name="Google Shape;21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57800" y="2299606"/>
            <a:ext cx="3352800" cy="3415393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3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4"/>
          <p:cNvSpPr txBox="1"/>
          <p:nvPr>
            <p:ph idx="1" type="body"/>
          </p:nvPr>
        </p:nvSpPr>
        <p:spPr>
          <a:xfrm>
            <a:off x="0" y="639536"/>
            <a:ext cx="9144000" cy="6370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None/>
            </a:pPr>
            <a:r>
              <a:rPr b="1" lang="or-IN" sz="3600" u="sng">
                <a:solidFill>
                  <a:srgbClr val="FF0000"/>
                </a:solidFill>
              </a:rPr>
              <a:t>ତଳେ ଥିବା ଶବ୍ଦ ଓ ବାକ୍ୟ ଗୁଡିକୁ  ପଢ  |</a:t>
            </a:r>
            <a:endParaRPr/>
          </a:p>
          <a:p>
            <a:pPr indent="-342900" lvl="0" marL="342900" rtl="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b="1" lang="or-IN" sz="4400"/>
              <a:t>   କମ୍ପାସ      ଗୁମ୍ଫା          ଚୁମ୍ବକ          ଅସମ୍ଭବ </a:t>
            </a:r>
            <a:endParaRPr/>
          </a:p>
          <a:p>
            <a:pPr indent="-342900" lvl="0" marL="342900" rtl="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b="1" lang="or-IN" sz="4400"/>
              <a:t>   ସମ୍ପଦ       ଡାମ୍ଫଣ        କମ୍ବଳ          ଗମ୍ଭୀର </a:t>
            </a:r>
            <a:endParaRPr/>
          </a:p>
          <a:p>
            <a:pPr indent="-342900" lvl="0" marL="342900" rtl="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b="1" lang="or-IN" sz="4400"/>
              <a:t>                                  କଦମ୍ବ</a:t>
            </a:r>
            <a:endParaRPr/>
          </a:p>
          <a:p>
            <a:pPr indent="-342900" lvl="0" marL="342900" rtl="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b="1" lang="or-IN" sz="4400"/>
              <a:t>                                  ସମ୍ବାଦ</a:t>
            </a:r>
            <a:endParaRPr/>
          </a:p>
          <a:p>
            <a:pPr indent="-342900" lvl="0" marL="342900" rtl="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t/>
            </a:r>
            <a:endParaRPr b="1" sz="4400"/>
          </a:p>
          <a:p>
            <a:pPr indent="-342900" lvl="0" marL="342900" rtl="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b="1" lang="or-IN" sz="4400"/>
              <a:t>        ଆମ୍ବ  ବଉଳଇ ଫଗୁଣ ମାସେ </a:t>
            </a:r>
            <a:endParaRPr/>
          </a:p>
          <a:p>
            <a:pPr indent="-342900" lvl="0" marL="342900" rtl="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b="1" lang="or-IN" sz="4400"/>
              <a:t>        ଦିଗ  ଚହଟଇ  ତାର  ସୁବାସେ  |</a:t>
            </a:r>
            <a:endParaRPr/>
          </a:p>
          <a:p>
            <a:pPr indent="-342900" lvl="0" marL="342900" rtl="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t/>
            </a:r>
            <a:endParaRPr b="1" sz="4400"/>
          </a:p>
        </p:txBody>
      </p:sp>
      <p:pic>
        <p:nvPicPr>
          <p:cNvPr id="223" name="Google Shape;22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34837" y="29936"/>
            <a:ext cx="2041770" cy="1344143"/>
          </a:xfrm>
          <a:prstGeom prst="ellipse">
            <a:avLst/>
          </a:prstGeom>
          <a:noFill/>
          <a:ln>
            <a:noFill/>
          </a:ln>
        </p:spPr>
      </p:pic>
      <p:sp>
        <p:nvSpPr>
          <p:cNvPr id="224" name="Google Shape;224;p14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02873" y="0"/>
            <a:ext cx="2041770" cy="1344143"/>
          </a:xfrm>
          <a:prstGeom prst="ellipse">
            <a:avLst/>
          </a:prstGeom>
          <a:noFill/>
          <a:ln>
            <a:noFill/>
          </a:ln>
        </p:spPr>
      </p:pic>
      <p:sp>
        <p:nvSpPr>
          <p:cNvPr id="230" name="Google Shape;230;p15"/>
          <p:cNvSpPr txBox="1"/>
          <p:nvPr>
            <p:ph type="title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None/>
            </a:pPr>
            <a:r>
              <a:rPr lang="or-IN" sz="4400" u="sng">
                <a:solidFill>
                  <a:srgbClr val="FF0000"/>
                </a:solidFill>
              </a:rPr>
              <a:t>ପ୍ରଶ୍ନ ଗୁଡିକର ଉତ୍ତର ଦିଅ |</a:t>
            </a:r>
            <a:br>
              <a:rPr lang="or-IN" u="sng">
                <a:solidFill>
                  <a:srgbClr val="FF0000"/>
                </a:solidFill>
              </a:rPr>
            </a:br>
            <a:r>
              <a:rPr lang="or-IN" sz="4400"/>
              <a:t>୧ –ଝିଅଟିର ନାମ କଣ ?</a:t>
            </a:r>
            <a:br>
              <a:rPr lang="or-IN" sz="4400"/>
            </a:br>
            <a:r>
              <a:rPr lang="or-IN" sz="4400"/>
              <a:t>୨ –କେଉଁ ଗାଁ ରେ ମାଉସୀ ବେମାର ପଡିଥିଲେ  ?</a:t>
            </a:r>
            <a:br>
              <a:rPr lang="or-IN" sz="4400"/>
            </a:br>
            <a:r>
              <a:rPr lang="or-IN" sz="4400"/>
              <a:t>୩ – ବିଦ୍ୟାଳୟଟିର  ନାମ କଣ ଥିଲା ?</a:t>
            </a:r>
            <a:br>
              <a:rPr lang="or-IN" sz="4400"/>
            </a:br>
            <a:r>
              <a:rPr lang="or-IN" sz="4400"/>
              <a:t>୪ –ବଗିଚାରେ କେଉଁ କେଉଁ ଗଛ ଥିଲା ?</a:t>
            </a:r>
            <a:br>
              <a:rPr lang="or-IN" sz="4400"/>
            </a:br>
            <a:r>
              <a:rPr lang="or-IN" sz="4400"/>
              <a:t>୫ –ବଡ  ବଡ କୂଅ କୁ କଣ  କୁହାଯାଏ?</a:t>
            </a:r>
            <a:br>
              <a:rPr lang="or-IN" sz="4400"/>
            </a:br>
            <a:r>
              <a:rPr lang="or-IN" sz="4400"/>
              <a:t>୬ – କେଉଁଥିରେ ପାଣି ଉଠାଯାଇ ବଗିଚାରେ                                              ଦିଆଯାଏ ?</a:t>
            </a:r>
            <a:br>
              <a:rPr lang="or-IN" sz="4400"/>
            </a:br>
            <a:r>
              <a:rPr lang="or-IN" sz="4400"/>
              <a:t>୭ –ବିଦ୍ୟାଳୟରେ କଣ ସବୁ ହୁଏ  ?</a:t>
            </a:r>
            <a:br>
              <a:rPr lang="or-IN" sz="4400"/>
            </a:br>
            <a:r>
              <a:rPr lang="or-IN" sz="4400"/>
              <a:t>୮ –ସରକାରୀ ବିଦ୍ୟାଳୟରେ ପିଲାମାନଙ୍କୁ  କଣସବୁ ମାଗଣାରେ ଦିଆଯାଏ ?</a:t>
            </a:r>
            <a:br>
              <a:rPr lang="or-IN"/>
            </a:br>
            <a:br>
              <a:rPr lang="or-IN"/>
            </a:br>
            <a:br>
              <a:rPr lang="or-IN" sz="3200"/>
            </a:br>
            <a:br>
              <a:rPr lang="or-IN" sz="3200"/>
            </a:br>
            <a:br>
              <a:rPr lang="or-IN" sz="3200"/>
            </a:br>
            <a:br>
              <a:rPr lang="or-IN" sz="3200"/>
            </a:br>
            <a:endParaRPr sz="3200">
              <a:solidFill>
                <a:srgbClr val="FF0000"/>
              </a:solidFill>
            </a:endParaRPr>
          </a:p>
        </p:txBody>
      </p:sp>
      <p:sp>
        <p:nvSpPr>
          <p:cNvPr id="231" name="Google Shape;231;p15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66159" y="-187536"/>
            <a:ext cx="2041770" cy="1344143"/>
          </a:xfrm>
          <a:prstGeom prst="ellipse">
            <a:avLst/>
          </a:prstGeom>
          <a:noFill/>
          <a:ln>
            <a:noFill/>
          </a:ln>
        </p:spPr>
      </p:pic>
      <p:sp>
        <p:nvSpPr>
          <p:cNvPr id="237" name="Google Shape;237;p16"/>
          <p:cNvSpPr txBox="1"/>
          <p:nvPr>
            <p:ph type="title"/>
          </p:nvPr>
        </p:nvSpPr>
        <p:spPr>
          <a:xfrm>
            <a:off x="394607" y="0"/>
            <a:ext cx="8749393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None/>
            </a:pPr>
            <a:r>
              <a:rPr lang="or-IN" sz="4400" u="sng">
                <a:solidFill>
                  <a:srgbClr val="FF0000"/>
                </a:solidFill>
              </a:rPr>
              <a:t>ପ୍ରଶ୍ନ ଗୁଡିକର ଉତ୍ତର ଦିଅ |</a:t>
            </a:r>
            <a:br>
              <a:rPr lang="or-IN" u="sng">
                <a:solidFill>
                  <a:srgbClr val="FF0000"/>
                </a:solidFill>
              </a:rPr>
            </a:br>
            <a:r>
              <a:rPr lang="or-IN" sz="4900"/>
              <a:t>୧ –ଗ୍ରାମ ପଞ୍ଚାଯତ ଅଫିସ କେଉଁ କାମ କରେ ?</a:t>
            </a:r>
            <a:br>
              <a:rPr lang="or-IN" sz="4900"/>
            </a:br>
            <a:r>
              <a:rPr lang="or-IN" sz="4900"/>
              <a:t>୨ –ଗ୍ରାମ ପଞ୍ଚାୟତର ମୁଖ୍ୟ କିଏ ଅଟନ୍ତି  ?</a:t>
            </a:r>
            <a:br>
              <a:rPr lang="or-IN" sz="4900"/>
            </a:br>
            <a:r>
              <a:rPr lang="or-IN" sz="4900"/>
              <a:t>୩ – କିଏ ଗାଁ ର ଭଲମନ୍ଦ  ବୁଝେ  ?</a:t>
            </a:r>
            <a:br>
              <a:rPr lang="or-IN" sz="4900"/>
            </a:br>
            <a:r>
              <a:rPr lang="or-IN" sz="4900"/>
              <a:t>୪ –ଗ୍ରାମ ପଞ୍ଚାଯତ କେମିତି ଗଠିତ ହୁଏ  ?</a:t>
            </a:r>
            <a:br>
              <a:rPr lang="or-IN" sz="4900"/>
            </a:br>
            <a:r>
              <a:rPr lang="or-IN" sz="4900"/>
              <a:t>୫–ଦେହ ଖରାପ ହେଲେ ଆମେ ଚିକିତ୍ସାପାଇଁ କେଉଁଠିକୁ ଯାଉ ?</a:t>
            </a:r>
            <a:br>
              <a:rPr lang="or-IN" sz="4900"/>
            </a:br>
            <a:r>
              <a:rPr lang="or-IN" sz="4900"/>
              <a:t>୬ –ଡାକ୍ତରଖାନା ରେ କେଉଁମାନେ କାମ କରନ୍ତି  ?</a:t>
            </a:r>
            <a:br>
              <a:rPr lang="or-IN" sz="4900"/>
            </a:br>
            <a:r>
              <a:rPr lang="or-IN" sz="4900"/>
              <a:t>୭ –ରମ୍ଭା ଫଳ ଗୁଡିକୁ କେଉଁଠାରେ ରଖିଲା   ?</a:t>
            </a:r>
            <a:br>
              <a:rPr lang="or-IN" sz="4900"/>
            </a:br>
            <a:br>
              <a:rPr lang="or-IN"/>
            </a:br>
            <a:br>
              <a:rPr lang="or-IN"/>
            </a:br>
            <a:br>
              <a:rPr lang="or-IN" sz="3200"/>
            </a:br>
            <a:br>
              <a:rPr lang="or-IN" sz="3200"/>
            </a:br>
            <a:br>
              <a:rPr lang="or-IN" sz="3200"/>
            </a:br>
            <a:br>
              <a:rPr lang="or-IN" sz="3200"/>
            </a:br>
            <a:endParaRPr sz="3200">
              <a:solidFill>
                <a:srgbClr val="FF0000"/>
              </a:solidFill>
            </a:endParaRPr>
          </a:p>
        </p:txBody>
      </p:sp>
      <p:sp>
        <p:nvSpPr>
          <p:cNvPr id="238" name="Google Shape;238;p16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7"/>
          <p:cNvSpPr txBox="1"/>
          <p:nvPr>
            <p:ph type="ctrTitle"/>
          </p:nvPr>
        </p:nvSpPr>
        <p:spPr>
          <a:xfrm>
            <a:off x="609600" y="2286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Calibri"/>
              <a:buNone/>
            </a:pPr>
            <a:r>
              <a:rPr b="1" lang="or-IN" sz="5400" u="sng">
                <a:solidFill>
                  <a:srgbClr val="FF0000"/>
                </a:solidFill>
              </a:rPr>
              <a:t>ଗୃହକର୍ମ</a:t>
            </a:r>
            <a:endParaRPr b="1" sz="5400" u="sng">
              <a:solidFill>
                <a:srgbClr val="FF0000"/>
              </a:solidFill>
            </a:endParaRPr>
          </a:p>
        </p:txBody>
      </p:sp>
      <p:sp>
        <p:nvSpPr>
          <p:cNvPr id="244" name="Google Shape;244;p17"/>
          <p:cNvSpPr txBox="1"/>
          <p:nvPr>
            <p:ph idx="1" type="subTitle"/>
          </p:nvPr>
        </p:nvSpPr>
        <p:spPr>
          <a:xfrm>
            <a:off x="0" y="1447800"/>
            <a:ext cx="86868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None/>
            </a:pPr>
            <a:r>
              <a:rPr b="1" lang="or-IN" sz="5100">
                <a:solidFill>
                  <a:schemeClr val="dk1"/>
                </a:solidFill>
              </a:rPr>
              <a:t>ଶ୍ରେଣୀ ଫର୍ଦ୍ଦଟିକୁ ମନେରଖ   |</a:t>
            </a:r>
            <a:r>
              <a:rPr b="1" lang="or-IN" sz="5800"/>
              <a:t>     </a:t>
            </a:r>
            <a:endParaRPr b="1" sz="5800"/>
          </a:p>
        </p:txBody>
      </p:sp>
      <p:pic>
        <p:nvPicPr>
          <p:cNvPr id="245" name="Google Shape;24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2590800"/>
            <a:ext cx="6705600" cy="388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03482" y="187447"/>
            <a:ext cx="2041770" cy="1344143"/>
          </a:xfrm>
          <a:prstGeom prst="ellipse">
            <a:avLst/>
          </a:prstGeom>
          <a:noFill/>
          <a:ln>
            <a:noFill/>
          </a:ln>
        </p:spPr>
      </p:pic>
      <p:sp>
        <p:nvSpPr>
          <p:cNvPr id="247" name="Google Shape;247;p17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8"/>
          <p:cNvSpPr txBox="1"/>
          <p:nvPr>
            <p:ph type="title"/>
          </p:nvPr>
        </p:nvSpPr>
        <p:spPr>
          <a:xfrm>
            <a:off x="27332" y="838200"/>
            <a:ext cx="8229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b="1" lang="or-IN" sz="3600" u="sng">
                <a:solidFill>
                  <a:srgbClr val="FF0000"/>
                </a:solidFill>
              </a:rPr>
              <a:t>ଲବ୍ଧ ଜ୍ଞାନର ଫଳାଫଳ-</a:t>
            </a:r>
            <a:br>
              <a:rPr lang="or-IN" sz="3600">
                <a:solidFill>
                  <a:srgbClr val="FF0000"/>
                </a:solidFill>
              </a:rPr>
            </a:br>
            <a:r>
              <a:rPr lang="or-IN" sz="3600">
                <a:solidFill>
                  <a:srgbClr val="FF0000"/>
                </a:solidFill>
              </a:rPr>
              <a:t>ପିଲାମାନଙ୍କର ଶ୍ରବଣ,କଥନ ଓ ପଠନ  ଶୈଳୀର ଅଭିବୃଦ୍ଧି ଘଟିବ |</a:t>
            </a:r>
            <a:endParaRPr sz="3600">
              <a:solidFill>
                <a:srgbClr val="FF0000"/>
              </a:solidFill>
            </a:endParaRPr>
          </a:p>
        </p:txBody>
      </p:sp>
      <p:pic>
        <p:nvPicPr>
          <p:cNvPr id="253" name="Google Shape;25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7302" y="-73479"/>
            <a:ext cx="2041770" cy="134414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54" name="Google Shape;254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71600" y="2408464"/>
            <a:ext cx="5943600" cy="3611336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8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14488" y="273067"/>
            <a:ext cx="1232526" cy="815833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19"/>
          <p:cNvSpPr txBox="1"/>
          <p:nvPr/>
        </p:nvSpPr>
        <p:spPr>
          <a:xfrm>
            <a:off x="602638" y="1088900"/>
            <a:ext cx="7801200" cy="474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or-IN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b="1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or-IN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b="1" i="0" sz="4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9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Bhattarika Temple - Wikipedia" id="100" name="Google Shape;100;p4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Bhattarika Temple - Wikipedia" id="101" name="Google Shape;101;p4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7800" y="1360714"/>
            <a:ext cx="3124200" cy="1763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276600"/>
            <a:ext cx="9144000" cy="358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4932182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083879" y="446314"/>
            <a:ext cx="18288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4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"/>
          <p:cNvSpPr txBox="1"/>
          <p:nvPr>
            <p:ph type="title"/>
          </p:nvPr>
        </p:nvSpPr>
        <p:spPr>
          <a:xfrm>
            <a:off x="0" y="152400"/>
            <a:ext cx="91440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or-IN" sz="4400">
                <a:solidFill>
                  <a:srgbClr val="FF0000"/>
                </a:solidFill>
              </a:rPr>
              <a:t>             ରମ୍ଭା ନୂଆ ଜାଗା ଦେଖିଲା    </a:t>
            </a:r>
            <a:br>
              <a:rPr lang="or-IN" sz="4400">
                <a:solidFill>
                  <a:srgbClr val="FF0000"/>
                </a:solidFill>
              </a:rPr>
            </a:br>
            <a:r>
              <a:rPr lang="or-IN" sz="4400">
                <a:solidFill>
                  <a:srgbClr val="FF0000"/>
                </a:solidFill>
              </a:rPr>
              <a:t>  </a:t>
            </a:r>
            <a:endParaRPr sz="4400">
              <a:solidFill>
                <a:srgbClr val="FF0000"/>
              </a:solidFill>
            </a:endParaRPr>
          </a:p>
        </p:txBody>
      </p:sp>
      <p:sp>
        <p:nvSpPr>
          <p:cNvPr descr="animated low-poly Animated Elephant 3D model | CGTrader" id="112" name="Google Shape;112;p5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animated low-poly Animated Elephant 3D model | CGTrader" id="113" name="Google Shape;113;p5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animated low-poly Animated Elephant 3D model | CGTrader" id="114" name="Google Shape;114;p5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45,149 Indian Family Stock Photos, Pictures &amp;amp; Royalty-Free Images - iStock" id="115" name="Google Shape;115;p5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14400"/>
            <a:ext cx="9144000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46655" y="0"/>
            <a:ext cx="2041770" cy="1344143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8" name="Google Shape;118;p5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4200" y="0"/>
            <a:ext cx="2041770" cy="1344143"/>
          </a:xfrm>
          <a:prstGeom prst="ellipse">
            <a:avLst/>
          </a:prstGeom>
          <a:noFill/>
          <a:ln>
            <a:noFill/>
          </a:ln>
        </p:spPr>
      </p:pic>
      <p:sp>
        <p:nvSpPr>
          <p:cNvPr id="125" name="Google Shape;125;p6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blob:https://web.whatsapp.com/a0c40815-65d3-42ca-b015-4fba181d7c9e" id="131" name="Google Shape;131;p7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blob:https://web.whatsapp.com/a5089883-ea02-4e22-a8c6-e61f82076046" id="132" name="Google Shape;132;p7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blob:https://web.whatsapp.com/a5089883-ea02-4e22-a8c6-e61f82076046" id="133" name="Google Shape;133;p7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2230" y="1066800"/>
            <a:ext cx="2041770" cy="1344143"/>
          </a:xfrm>
          <a:prstGeom prst="ellipse">
            <a:avLst/>
          </a:prstGeom>
          <a:noFill/>
          <a:ln>
            <a:noFill/>
          </a:ln>
        </p:spPr>
      </p:pic>
      <p:sp>
        <p:nvSpPr>
          <p:cNvPr descr="blob:https://web.whatsapp.com/2eea7fe1-3581-4f6f-a4fa-b46abd94897f" id="135" name="Google Shape;135;p7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blob:https://web.whatsapp.com/2eea7fe1-3581-4f6f-a4fa-b46abd94897f" id="136" name="Google Shape;136;p7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525000" cy="812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72400" y="0"/>
            <a:ext cx="1752600" cy="1153776"/>
          </a:xfrm>
          <a:prstGeom prst="ellipse">
            <a:avLst/>
          </a:prstGeom>
          <a:noFill/>
          <a:ln>
            <a:noFill/>
          </a:ln>
        </p:spPr>
      </p:pic>
      <p:sp>
        <p:nvSpPr>
          <p:cNvPr id="139" name="Google Shape;139;p7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"/>
          <p:cNvSpPr txBox="1"/>
          <p:nvPr>
            <p:ph type="title"/>
          </p:nvPr>
        </p:nvSpPr>
        <p:spPr>
          <a:xfrm>
            <a:off x="0" y="152400"/>
            <a:ext cx="91440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or-IN" sz="4400">
                <a:solidFill>
                  <a:srgbClr val="FF0000"/>
                </a:solidFill>
              </a:rPr>
              <a:t>             ରମ୍ଭା ନୂଆ ଜାଗା ଦେଖିଲା    </a:t>
            </a:r>
            <a:br>
              <a:rPr lang="or-IN" sz="4400">
                <a:solidFill>
                  <a:srgbClr val="FF0000"/>
                </a:solidFill>
              </a:rPr>
            </a:br>
            <a:r>
              <a:rPr lang="or-IN" sz="4400">
                <a:solidFill>
                  <a:srgbClr val="FF0000"/>
                </a:solidFill>
              </a:rPr>
              <a:t>  </a:t>
            </a:r>
            <a:endParaRPr sz="4400">
              <a:solidFill>
                <a:srgbClr val="FF0000"/>
              </a:solidFill>
            </a:endParaRPr>
          </a:p>
        </p:txBody>
      </p:sp>
      <p:sp>
        <p:nvSpPr>
          <p:cNvPr descr="animated low-poly Animated Elephant 3D model | CGTrader" id="145" name="Google Shape;145;p8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animated low-poly Animated Elephant 3D model | CGTrader" id="146" name="Google Shape;146;p8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animated low-poly Animated Elephant 3D model | CGTrader" id="147" name="Google Shape;147;p8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45,149 Indian Family Stock Photos, Pictures &amp;amp; Royalty-Free Images - iStock" id="148" name="Google Shape;148;p8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2230" y="3886200"/>
            <a:ext cx="2041770" cy="134414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50" name="Google Shape;15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43999" cy="808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91400" y="0"/>
            <a:ext cx="1752600" cy="1153776"/>
          </a:xfrm>
          <a:prstGeom prst="ellipse">
            <a:avLst/>
          </a:prstGeom>
          <a:noFill/>
          <a:ln>
            <a:noFill/>
          </a:ln>
        </p:spPr>
      </p:pic>
      <p:sp>
        <p:nvSpPr>
          <p:cNvPr id="152" name="Google Shape;152;p8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animated low-poly Animated Elephant 3D model | CGTrader" id="157" name="Google Shape;157;p9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animated low-poly Animated Elephant 3D model | CGTrader" id="158" name="Google Shape;158;p9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animated low-poly Animated Elephant 3D model | CGTrader" id="159" name="Google Shape;159;p9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45,149 Indian Family Stock Photos, Pictures &amp;amp; Royalty-Free Images - iStock" id="160" name="Google Shape;160;p9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02230" y="0"/>
            <a:ext cx="2041770" cy="1344143"/>
          </a:xfrm>
          <a:prstGeom prst="ellipse">
            <a:avLst/>
          </a:prstGeom>
          <a:noFill/>
          <a:ln>
            <a:noFill/>
          </a:ln>
        </p:spPr>
      </p:pic>
      <p:sp>
        <p:nvSpPr>
          <p:cNvPr id="163" name="Google Shape;163;p9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animated low-poly Animated Elephant 3D model | CGTrader" id="168" name="Google Shape;168;p10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animated low-poly Animated Elephant 3D model | CGTrader" id="169" name="Google Shape;169;p10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animated low-poly Animated Elephant 3D model | CGTrader" id="170" name="Google Shape;170;p10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45,149 Indian Family Stock Photos, Pictures &amp;amp; Royalty-Free Images - iStock" id="171" name="Google Shape;171;p10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73652" y="302188"/>
            <a:ext cx="1752600" cy="1153776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3" name="Google Shape;173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7391400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0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"/>
          <p:cNvSpPr txBox="1"/>
          <p:nvPr>
            <p:ph type="title"/>
          </p:nvPr>
        </p:nvSpPr>
        <p:spPr>
          <a:xfrm>
            <a:off x="0" y="0"/>
            <a:ext cx="89154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alibri"/>
              <a:buNone/>
            </a:pPr>
            <a:br>
              <a:rPr lang="or-IN" sz="3100"/>
            </a:br>
            <a:br>
              <a:rPr lang="or-IN" sz="3200" u="sng">
                <a:solidFill>
                  <a:srgbClr val="FF0000"/>
                </a:solidFill>
              </a:rPr>
            </a:br>
            <a:r>
              <a:rPr lang="or-IN"/>
              <a:t> </a:t>
            </a:r>
            <a:br>
              <a:rPr lang="or-IN"/>
            </a:br>
            <a:br>
              <a:rPr lang="or-IN" sz="3200" u="sng">
                <a:solidFill>
                  <a:srgbClr val="FF0000"/>
                </a:solidFill>
              </a:rPr>
            </a:br>
            <a:r>
              <a:rPr lang="or-IN">
                <a:solidFill>
                  <a:srgbClr val="FF0000"/>
                </a:solidFill>
              </a:rPr>
              <a:t>  </a:t>
            </a:r>
            <a:br>
              <a:rPr lang="or-IN" sz="3200">
                <a:solidFill>
                  <a:srgbClr val="FF0000"/>
                </a:solidFill>
              </a:rPr>
            </a:br>
            <a:br>
              <a:rPr lang="or-IN" sz="3200"/>
            </a:br>
            <a:br>
              <a:rPr lang="or-IN" sz="3200"/>
            </a:br>
            <a:br>
              <a:rPr lang="or-IN" sz="3200"/>
            </a:br>
            <a:endParaRPr sz="3200">
              <a:solidFill>
                <a:srgbClr val="FF0000"/>
              </a:solidFill>
            </a:endParaRPr>
          </a:p>
        </p:txBody>
      </p:sp>
      <p:sp>
        <p:nvSpPr>
          <p:cNvPr descr="How To Control Snails Naturally In The Garden" id="180" name="Google Shape;180;p11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ow To Control Snails Naturally In The Garden" id="181" name="Google Shape;181;p11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ow To Control Snails Naturally In The Garden" id="182" name="Google Shape;182;p11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issemination of Knowledge - Gmelina arborea Roxb." id="183" name="Google Shape;183;p11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issemination of Knowledge - Gmelina arborea Roxb." id="184" name="Google Shape;184;p11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819400" cy="373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19400" y="0"/>
            <a:ext cx="2590800" cy="373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3962400"/>
            <a:ext cx="3048000" cy="28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48000" y="3962400"/>
            <a:ext cx="2819400" cy="28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603304" y="2622513"/>
            <a:ext cx="3200400" cy="4421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909126" y="102742"/>
            <a:ext cx="2041770" cy="134414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91" name="Google Shape;191;p1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57347" y="1687072"/>
            <a:ext cx="1447800" cy="1783144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1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2021-03-21T16:27:02Z</dcterms:created>
  <dc:creator>USER</dc:creator>
</cp:coreProperties>
</file>