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1" roundtripDataSignature="AMtx7mjrpPdwq23Vcm6NqmLb0he9cr72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" name="Google Shape;35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gif"/><Relationship Id="rId5" Type="http://schemas.openxmlformats.org/officeDocument/2006/relationships/image" Target="../media/image5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675" y="558881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222675" y="160635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2100877" y="1797297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(Science 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1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 </a:t>
            </a:r>
            <a:r>
              <a:rPr b="1" i="0" lang="en-I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Getting to know plants    </a:t>
            </a:r>
            <a:endParaRPr b="1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6951897" y="374215"/>
            <a:ext cx="2033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  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1950098" y="928130"/>
            <a:ext cx="60833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en-IN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Subtopic: Photosynthesis, Transpiration and their significance 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IN"/>
              <a:t>                                 </a:t>
            </a:r>
            <a:endParaRPr/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6464" y="4029869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1311" y="1082618"/>
            <a:ext cx="32004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457" y="2116605"/>
            <a:ext cx="3564293" cy="27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/>
          <p:nvPr/>
        </p:nvSpPr>
        <p:spPr>
          <a:xfrm>
            <a:off x="1091682" y="509246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Transpiration</a:t>
            </a:r>
            <a:r>
              <a:rPr b="0" i="0" lang="en-I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 an essential process of eliminating the excess amount of water from the </a:t>
            </a:r>
            <a:r>
              <a:rPr b="1" i="0" lang="en-I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plant's</a:t>
            </a:r>
            <a:r>
              <a:rPr b="0" i="0" lang="en-I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aerial parts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ctrTitle"/>
          </p:nvPr>
        </p:nvSpPr>
        <p:spPr>
          <a:xfrm>
            <a:off x="0" y="1"/>
            <a:ext cx="8539353" cy="7330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N" sz="360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en-IN" sz="2000">
                <a:latin typeface="Calibri"/>
                <a:ea typeface="Calibri"/>
                <a:cs typeface="Calibri"/>
                <a:sym typeface="Calibri"/>
              </a:rPr>
              <a:t>PHOTOSYNTHESIS REACTION</a:t>
            </a:r>
            <a:endParaRPr/>
          </a:p>
        </p:txBody>
      </p:sp>
      <p:sp>
        <p:nvSpPr>
          <p:cNvPr id="71" name="Google Shape;71;p3"/>
          <p:cNvSpPr txBox="1"/>
          <p:nvPr>
            <p:ph idx="1" type="subTitle"/>
          </p:nvPr>
        </p:nvSpPr>
        <p:spPr>
          <a:xfrm>
            <a:off x="248307" y="733096"/>
            <a:ext cx="8808983" cy="4410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IN" sz="1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324" y="-25247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"/>
          <p:cNvPicPr preferRelativeResize="0"/>
          <p:nvPr/>
        </p:nvPicPr>
        <p:blipFill rotWithShape="1">
          <a:blip r:embed="rId4">
            <a:alphaModFix/>
          </a:blip>
          <a:srcRect b="17047" l="29487" r="18430" t="26510"/>
          <a:stretch/>
        </p:blipFill>
        <p:spPr>
          <a:xfrm>
            <a:off x="1223379" y="798350"/>
            <a:ext cx="6782286" cy="338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type="ctrTitle"/>
          </p:nvPr>
        </p:nvSpPr>
        <p:spPr>
          <a:xfrm>
            <a:off x="0" y="1"/>
            <a:ext cx="8539353" cy="7330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N" sz="3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IN" sz="2000">
                <a:latin typeface="Calibri"/>
                <a:ea typeface="Calibri"/>
                <a:cs typeface="Calibri"/>
                <a:sym typeface="Calibri"/>
              </a:rPr>
              <a:t>FUNCTIONS OF THE LEAF</a:t>
            </a:r>
            <a:endParaRPr/>
          </a:p>
        </p:txBody>
      </p:sp>
      <p:sp>
        <p:nvSpPr>
          <p:cNvPr id="79" name="Google Shape;79;p4"/>
          <p:cNvSpPr txBox="1"/>
          <p:nvPr>
            <p:ph idx="1" type="subTitle"/>
          </p:nvPr>
        </p:nvSpPr>
        <p:spPr>
          <a:xfrm>
            <a:off x="248307" y="733096"/>
            <a:ext cx="8808983" cy="4410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42900" lvl="0" marL="4572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59317"/>
              <a:buFont typeface="Arial"/>
              <a:buChar char="•"/>
            </a:pPr>
            <a:r>
              <a:rPr b="1" lang="en-I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Leaves of plants perform these functions.</a:t>
            </a:r>
            <a:endParaRPr/>
          </a:p>
          <a:p>
            <a:pPr indent="-342900" lvl="0" marL="45720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59317"/>
              <a:buFont typeface="Arial"/>
              <a:buChar char="•"/>
            </a:pPr>
            <a:r>
              <a:rPr lang="en-I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lang="en-I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Leaves make food for the plant by photosynthesis</a:t>
            </a:r>
            <a:r>
              <a:rPr lang="en-I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green pigment chlorophyll present in the leaves traps sunlight for photosynthesis reaction to take place.</a:t>
            </a:r>
            <a:endParaRPr/>
          </a:p>
          <a:p>
            <a:pPr indent="-342900" lvl="0" marL="45720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59317"/>
              <a:buFont typeface="Arial"/>
              <a:buChar char="•"/>
            </a:pPr>
            <a:r>
              <a:rPr lang="en-I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food is in the form of glucose( a type of sugar ).</a:t>
            </a:r>
            <a:endParaRPr/>
          </a:p>
          <a:p>
            <a:pPr indent="-342900" lvl="0" marL="45720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59317"/>
              <a:buFont typeface="Arial"/>
              <a:buChar char="•"/>
            </a:pPr>
            <a:r>
              <a:rPr lang="en-I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This glucose is used by the plant for obtaining energy.</a:t>
            </a:r>
            <a:endParaRPr/>
          </a:p>
          <a:p>
            <a:pPr indent="-342900" lvl="0" marL="45720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59317"/>
              <a:buFont typeface="Arial"/>
              <a:buChar char="•"/>
            </a:pPr>
            <a:r>
              <a:rPr lang="en-I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extra glucose is converted to starch and it stored in fruit, stems and roots.</a:t>
            </a:r>
            <a:endParaRPr/>
          </a:p>
          <a:p>
            <a:pPr indent="-342900" lvl="0" marL="45720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59317"/>
              <a:buFont typeface="Arial"/>
              <a:buChar char="•"/>
            </a:pPr>
            <a:r>
              <a:rPr b="1" lang="en-I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Plants breathe through their leaves with the help of stomata.</a:t>
            </a:r>
            <a:endParaRPr/>
          </a:p>
          <a:p>
            <a:pPr indent="-342900" lvl="0" marL="45720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59317"/>
              <a:buFont typeface="Arial"/>
              <a:buChar char="•"/>
            </a:pPr>
            <a:r>
              <a:rPr b="1" lang="en-I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Leaves of the plant lose water in the form of water vapour through stomata.</a:t>
            </a:r>
            <a:endParaRPr/>
          </a:p>
          <a:p>
            <a:pPr indent="-342900" lvl="0" marL="45720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59317"/>
              <a:buFont typeface="Arial"/>
              <a:buChar char="•"/>
            </a:pPr>
            <a:r>
              <a:rPr lang="en-I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The process of water movement through a plant and its evaporation from aerial parts in the</a:t>
            </a:r>
            <a:endParaRPr/>
          </a:p>
          <a:p>
            <a:pPr indent="-342900" lvl="0" marL="45720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59317"/>
              <a:buFont typeface="Arial"/>
              <a:buChar char="•"/>
            </a:pPr>
            <a:r>
              <a:rPr lang="en-I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form of water vapour is called transpiration.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16216"/>
              <a:buNone/>
            </a:pPr>
            <a:r>
              <a:rPr lang="en-IN" sz="1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0006" y="3955224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