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2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ABAF5-5CF2-48EF-BACF-8A0D5E4B4110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330BB-6CBB-4454-B0CA-63540144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5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196F-1BAD-4B5D-9212-0582C0BA4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EAC62-74E0-482F-A286-733946E44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D669A-DAE5-4C57-9C53-87DEBDC8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2D6-4BA9-4E59-9BE2-B662AF52D3FD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155AA-F8A6-47F8-A4FC-FF559406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E77CC-6726-416A-A6A0-297F614F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9C9F-C1E0-42F5-83ED-72BC7A87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2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BC79-A681-49E8-A155-A784A7E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CD6D7-D80C-421C-90DA-B6EC6D0D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54F71-C114-48D0-9CB0-146A544F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2D6-4BA9-4E59-9BE2-B662AF52D3FD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0D81D-440C-445A-8755-FD2DB42D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403E4-7D88-49F9-AFD2-4F223653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9C9F-C1E0-42F5-83ED-72BC7A87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6E5C1-FB44-46EA-BFD3-73A4FCC5F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9002E-CAF3-449A-90EE-00F44B8A3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FC6D8-8E07-4B24-A65C-4EDF00B8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2D6-4BA9-4E59-9BE2-B662AF52D3FD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2348F-B79D-47E0-B742-65BCA249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0BE8F-54AA-46F9-8902-BD19BFBC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9C9F-C1E0-42F5-83ED-72BC7A87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665A-3AD4-41E4-B22F-BDDB93F7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7507-E7E6-40FD-A8E8-C1777FDF6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2D99-3055-4BE0-BF49-7B28A963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2D6-4BA9-4E59-9BE2-B662AF52D3FD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6EB06-34D8-41C1-A318-CC8B4E8E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006A3-E74D-491B-8574-5F045A0B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9C9F-C1E0-42F5-83ED-72BC7A87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E0F85-0F1F-444E-BE7F-9B1E3C89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E9EB3-4EF3-4D85-9FCE-088EB4A80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C52B4-5A85-4CF0-B2EC-F211E14B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2D6-4BA9-4E59-9BE2-B662AF52D3FD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7FE9D-ED43-4EEC-B042-50FD3C37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4F253-83B4-42F4-AC70-CFB3FB15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9C9F-C1E0-42F5-83ED-72BC7A87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3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A1E6-C374-4A53-B2BA-FAAB0AAA8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D720A-D981-4EB6-84DF-A26D03CDA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93E8C-4099-4108-8D1C-80BD589C2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750CD-2786-48AB-A904-B275C85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2D6-4BA9-4E59-9BE2-B662AF52D3FD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ABB3C-8E5F-46AC-ACC5-4CAE5869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D7596-C924-4B37-99E9-79DE7049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9C9F-C1E0-42F5-83ED-72BC7A87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8C56-AE02-4380-A3B0-ECADF6E3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965C6-37CB-4632-8E53-29F60DFCD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CF823-A0DC-4DB6-81C1-A7E839D51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AB91B-1AF9-415A-A4AD-5E665701F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98F64-BEC6-49F1-BFDE-5DF980D70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1A418-A98E-429C-A4D8-595B662E4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2D6-4BA9-4E59-9BE2-B662AF52D3FD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295456-BC73-4542-BFC4-1BB2FD9E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12477-3816-478A-8513-C36D3AFC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9C9F-C1E0-42F5-83ED-72BC7A87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1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C3A4-83E4-46CC-A630-F32EAEB6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65275-E09C-4DE4-8503-455B3C46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2D6-4BA9-4E59-9BE2-B662AF52D3FD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46672-9C04-4F7F-A15A-85AA44E6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D6DD6-C983-4993-9A5F-09FDF67E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9C9F-C1E0-42F5-83ED-72BC7A87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50755-A5EE-4C53-A6EB-120B5435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2D6-4BA9-4E59-9BE2-B662AF52D3FD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D8DB8-20B3-4A12-9F55-502F496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F5E07-BCC9-48C3-AA35-E9AC1262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9C9F-C1E0-42F5-83ED-72BC7A87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3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0274C-DC5C-42CE-AE31-384C2F93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6ECAD-D5CA-4262-A89B-AF8C0FFE1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2BDEB-A0B5-453E-8F14-5567DB69E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B7AEA-7BF0-4FFC-998F-CB70F262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2D6-4BA9-4E59-9BE2-B662AF52D3FD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F09F8-C42F-42C7-8EDC-A869566C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34D48-14E4-4D7E-BEA2-476871C1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9C9F-C1E0-42F5-83ED-72BC7A87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0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58DE-584D-4FE8-AF6F-76C0F0B1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7A7E2-2436-4D3D-8E81-2658FF9E0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79EA2-1849-4F54-9844-0661A3709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0AB57-CEAB-4012-8A01-3E827135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92D6-4BA9-4E59-9BE2-B662AF52D3FD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41FA6-E799-4BB6-91B7-55980F97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56089-06C7-48D6-AAA3-9F60C6C6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9C9F-C1E0-42F5-83ED-72BC7A87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1D141-1E8F-465C-8407-87C023AB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0209-5A2A-4CD5-AEAF-5F8123FE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66DAB-F74A-421C-A25E-DBB22DB8D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92D6-4BA9-4E59-9BE2-B662AF52D3FD}" type="datetimeFigureOut">
              <a:rPr lang="en-US" smtClean="0"/>
              <a:t>06-May-22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C827F-ACB4-4F56-8200-2510C1F01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CAFB6-0B2E-43DA-B45E-92E27526C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C9C9F-C1E0-42F5-83ED-72BC7A872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4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714499" y="2141800"/>
            <a:ext cx="8872987" cy="335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3100"/>
            </a:pPr>
            <a:endParaRPr lang="en-US" sz="3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3100"/>
            </a:pP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 :XII</a:t>
            </a:r>
            <a:endParaRPr sz="29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608816" y="3221949"/>
            <a:ext cx="5403575" cy="196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500" b="1" dirty="0"/>
              <a:t>SUBJECT : </a:t>
            </a:r>
            <a:r>
              <a:rPr lang="en-US" sz="2500" b="1" dirty="0"/>
              <a:t>MACRO </a:t>
            </a:r>
            <a:r>
              <a:rPr lang="en" sz="2500" b="1" dirty="0"/>
              <a:t>ECONOMICS</a:t>
            </a:r>
            <a:endParaRPr sz="2500" b="1" dirty="0"/>
          </a:p>
          <a:p>
            <a:r>
              <a:rPr lang="en" sz="2500" b="1" dirty="0"/>
              <a:t>CHAPTER NUMBER:04</a:t>
            </a:r>
            <a:endParaRPr sz="2500" b="1" dirty="0"/>
          </a:p>
          <a:p>
            <a:r>
              <a:rPr lang="en" sz="2500" b="1" dirty="0"/>
              <a:t>CHAPTER NAME :</a:t>
            </a:r>
            <a:r>
              <a:rPr lang="en-US" sz="2500" b="1" dirty="0"/>
              <a:t>DETERMINATION OF INCOME AND EMPLOYMENT(INCOME DETERMINATION AND MULTIPLIER)</a:t>
            </a:r>
            <a:endParaRPr sz="2500" b="1" dirty="0"/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7834" y="329439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91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1F567-722A-42EC-BBC8-CEA69A6B3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6" y="0"/>
            <a:ext cx="9248495" cy="6943619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3230" y="242787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90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A83349-EC50-457C-AFFC-39970C41B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2" y="80917"/>
            <a:ext cx="8918901" cy="6696166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4237" y="295881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25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FE03A9-781B-4728-A9DC-0BD3D7DEB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30" y="0"/>
            <a:ext cx="8888190" cy="6673108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5746" y="236888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634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88575-8144-4D7D-8DFC-349C1E90D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3" y="5053"/>
            <a:ext cx="9127725" cy="6852947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2149" y="295881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627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D07A50-2CEF-4539-BBD1-E03CD2BEF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2" y="62222"/>
            <a:ext cx="8968703" cy="6733556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7332" y="313579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70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82686-75D5-49F3-A456-0AFB4FC36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3" y="14423"/>
            <a:ext cx="9115244" cy="6843577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2167" y="343076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85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F57C9-35A7-46FA-A0AC-3D0CB26DD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3" y="59024"/>
            <a:ext cx="8977222" cy="6739952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3911" y="230988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269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900EE8-B551-4C50-B0A5-CC29AC5E7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5" y="57600"/>
            <a:ext cx="9057736" cy="6800400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4237" y="248686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46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E6284-3A36-44F8-9BA2-282C96759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4" y="29472"/>
            <a:ext cx="9095200" cy="6828528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6250" y="284083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98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88FFA-1669-4064-99AA-887BA027B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5" y="30905"/>
            <a:ext cx="9093291" cy="6827095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7835" y="171995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60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5104F2-9940-487D-8960-B27F4BD7B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56864"/>
            <a:ext cx="9427169" cy="6770177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5030" y="207390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25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6E7DF-4E9A-44C1-840B-AAC98080E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9" y="16519"/>
            <a:ext cx="9112453" cy="6841481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7331" y="331277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564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9B7C8-BA1C-4211-B85E-91F92E6D3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3" y="16519"/>
            <a:ext cx="9112453" cy="6841481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0929" y="213290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389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951E39-6F4D-4177-85A5-29F75E4F7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1" y="244864"/>
            <a:ext cx="8482166" cy="6368272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9344" y="325378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250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90E638-4BCE-48F4-8DCD-79072A8ED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" y="42313"/>
            <a:ext cx="9109271" cy="6839093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546" y="230988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22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0F094-57C3-4864-861E-AB78CE440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8" y="29472"/>
            <a:ext cx="9095200" cy="6828528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8552" y="230989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245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E4FFE-E9AE-4644-99BE-7E78F6C7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8" y="15917"/>
            <a:ext cx="9492062" cy="6796889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0716" y="301781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33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B746B-F921-458E-BB06-D5F5C5955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1" y="115228"/>
            <a:ext cx="8903343" cy="6651134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0426" y="195592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354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145425" y="991333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8124" y="177894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60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B12F7-4DCD-4963-BD75-0500C6A89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-3584"/>
            <a:ext cx="9261987" cy="6821989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5458" y="354875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80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BF29C-881F-4818-8CF5-A145F3EE8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9" y="110989"/>
            <a:ext cx="9279276" cy="6559250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0640" y="313579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18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ADB69-4CCA-479C-8362-C19AE9BEB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8" y="7973"/>
            <a:ext cx="9123836" cy="6850027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5136" y="313579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53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6CF2D-B2AE-4D5E-8310-9D9B8144B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6" y="45310"/>
            <a:ext cx="9074105" cy="6812690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3231" y="289982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24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5611A-6004-4459-9C76-802DEC87A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4" y="26642"/>
            <a:ext cx="9098970" cy="6831358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1646" y="295881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24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D24E5-BD4B-4612-A292-48112C6AB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5" y="0"/>
            <a:ext cx="9034731" cy="6783129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4452" y="325378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91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EE2C6-2786-4631-9F11-39D0E38F2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6" y="0"/>
            <a:ext cx="9024208" cy="6775228"/>
          </a:xfrm>
          <a:prstGeom prst="rect">
            <a:avLst/>
          </a:prstGeom>
        </p:spPr>
      </p:pic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3F396C74-D0FD-43AA-9449-663B123C34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4237" y="242787"/>
            <a:ext cx="1410416" cy="65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5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</Words>
  <Application>Microsoft Office PowerPoint</Application>
  <PresentationFormat>Widescreen</PresentationFormat>
  <Paragraphs>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amarjit sahu</dc:creator>
  <cp:lastModifiedBy>amarjit sahu</cp:lastModifiedBy>
  <cp:revision>52</cp:revision>
  <dcterms:created xsi:type="dcterms:W3CDTF">2020-08-30T06:03:11Z</dcterms:created>
  <dcterms:modified xsi:type="dcterms:W3CDTF">2022-05-06T06:15:29Z</dcterms:modified>
</cp:coreProperties>
</file>