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Lst>
  <p:sldSz cy="6858000" cx="9144000"/>
  <p:notesSz cx="6858000" cy="9144000"/>
  <p:embeddedFontLst>
    <p:embeddedFont>
      <p:font typeface="Roboto"/>
      <p:regular r:id="rId15"/>
      <p:bold r:id="rId16"/>
      <p:italic r:id="rId17"/>
      <p:boldItalic r:id="rId1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http://customooxmlschemas.google.com/">
      <go:slidesCustomData xmlns:go="http://customooxmlschemas.google.com/" r:id="rId19" roundtripDataSignature="AMtx7mhJpH5zkYXn5T7ccbu1/kg+rD07z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Roboto-regular.fntdata"/><Relationship Id="rId14" Type="http://schemas.openxmlformats.org/officeDocument/2006/relationships/slide" Target="slides/slide9.xml"/><Relationship Id="rId17" Type="http://schemas.openxmlformats.org/officeDocument/2006/relationships/font" Target="fonts/Roboto-italic.fntdata"/><Relationship Id="rId16" Type="http://schemas.openxmlformats.org/officeDocument/2006/relationships/font" Target="fonts/Roboto-bold.fntdata"/><Relationship Id="rId5" Type="http://schemas.openxmlformats.org/officeDocument/2006/relationships/notesMaster" Target="notesMasters/notesMaster1.xml"/><Relationship Id="rId19" Type="http://customschemas.google.com/relationships/presentationmetadata" Target="metadata"/><Relationship Id="rId6" Type="http://schemas.openxmlformats.org/officeDocument/2006/relationships/slide" Target="slides/slide1.xml"/><Relationship Id="rId18" Type="http://schemas.openxmlformats.org/officeDocument/2006/relationships/font" Target="fonts/Roboto-boldItalic.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rm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IN"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0" name="Google Shape;90;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1100"/>
              <a:buFont typeface="Calibri"/>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g1066c7d14d4_0_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00" name="Google Shape;100;g1066c7d14d4_0_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1" name="Google Shape;101;g1066c7d14d4_0_0: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IN"/>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p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0" name="Google Shape;110;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p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0" name="Google Shape;120;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p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7" name="Google Shape;127;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p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3" name="Google Shape;133;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p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8" name="Google Shape;148;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p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6" name="Google Shape;166;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p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79" name="Google Shape;179;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1100"/>
              <a:buFont typeface="Calibri"/>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10"/>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10"/>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18" name="Google Shape;18;p1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1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9" name="Shape 69"/>
        <p:cNvGrpSpPr/>
        <p:nvPr/>
      </p:nvGrpSpPr>
      <p:grpSpPr>
        <a:xfrm>
          <a:off x="0" y="0"/>
          <a:ext cx="0" cy="0"/>
          <a:chOff x="0" y="0"/>
          <a:chExt cx="0" cy="0"/>
        </a:xfrm>
      </p:grpSpPr>
      <p:sp>
        <p:nvSpPr>
          <p:cNvPr id="70" name="Google Shape;70;p19"/>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1" name="Google Shape;71;p19"/>
          <p:cNvSpPr/>
          <p:nvPr>
            <p:ph idx="2" type="pic"/>
          </p:nvPr>
        </p:nvSpPr>
        <p:spPr>
          <a:xfrm>
            <a:off x="1792288" y="612775"/>
            <a:ext cx="5486400" cy="4114800"/>
          </a:xfrm>
          <a:prstGeom prst="rect">
            <a:avLst/>
          </a:prstGeom>
          <a:noFill/>
          <a:ln>
            <a:noFill/>
          </a:ln>
        </p:spPr>
        <p:txBody>
          <a:bodyPr anchorCtr="0" anchor="t" bIns="45700" lIns="91425" spcFirstLastPara="1" rIns="91425" wrap="square" tIns="45700">
            <a:normAutofit/>
          </a:bodyPr>
          <a:lstStyle>
            <a:lvl1pPr lvl="0" marR="0" rtl="0" algn="l">
              <a:spcBef>
                <a:spcPts val="64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spcBef>
                <a:spcPts val="56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spcBef>
                <a:spcPts val="48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72" name="Google Shape;72;p19"/>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73" name="Google Shape;73;p1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4" name="Google Shape;74;p1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5" name="Google Shape;75;p1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6" name="Shape 76"/>
        <p:cNvGrpSpPr/>
        <p:nvPr/>
      </p:nvGrpSpPr>
      <p:grpSpPr>
        <a:xfrm>
          <a:off x="0" y="0"/>
          <a:ext cx="0" cy="0"/>
          <a:chOff x="0" y="0"/>
          <a:chExt cx="0" cy="0"/>
        </a:xfrm>
      </p:grpSpPr>
      <p:sp>
        <p:nvSpPr>
          <p:cNvPr id="77" name="Google Shape;77;p2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8" name="Google Shape;78;p20"/>
          <p:cNvSpPr txBox="1"/>
          <p:nvPr>
            <p:ph idx="1" type="body"/>
          </p:nvPr>
        </p:nvSpPr>
        <p:spPr>
          <a:xfrm rot="5400000">
            <a:off x="2309018" y="-251619"/>
            <a:ext cx="4525963" cy="82296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9" name="Google Shape;79;p2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0" name="Google Shape;80;p2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2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82" name="Shape 82"/>
        <p:cNvGrpSpPr/>
        <p:nvPr/>
      </p:nvGrpSpPr>
      <p:grpSpPr>
        <a:xfrm>
          <a:off x="0" y="0"/>
          <a:ext cx="0" cy="0"/>
          <a:chOff x="0" y="0"/>
          <a:chExt cx="0" cy="0"/>
        </a:xfrm>
      </p:grpSpPr>
      <p:sp>
        <p:nvSpPr>
          <p:cNvPr id="83" name="Google Shape;83;p21"/>
          <p:cNvSpPr txBox="1"/>
          <p:nvPr>
            <p:ph type="title"/>
          </p:nvPr>
        </p:nvSpPr>
        <p:spPr>
          <a:xfrm rot="5400000">
            <a:off x="4732337" y="2171700"/>
            <a:ext cx="5851525" cy="20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4" name="Google Shape;84;p21"/>
          <p:cNvSpPr txBox="1"/>
          <p:nvPr>
            <p:ph idx="1" type="body"/>
          </p:nvPr>
        </p:nvSpPr>
        <p:spPr>
          <a:xfrm rot="5400000">
            <a:off x="541338" y="190501"/>
            <a:ext cx="5851525" cy="60198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85" name="Google Shape;85;p2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6" name="Google Shape;86;p2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7" name="Google Shape;87;p2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1" name="Shape 21"/>
        <p:cNvGrpSpPr/>
        <p:nvPr/>
      </p:nvGrpSpPr>
      <p:grpSpPr>
        <a:xfrm>
          <a:off x="0" y="0"/>
          <a:ext cx="0" cy="0"/>
          <a:chOff x="0" y="0"/>
          <a:chExt cx="0" cy="0"/>
        </a:xfrm>
      </p:grpSpPr>
      <p:sp>
        <p:nvSpPr>
          <p:cNvPr id="22" name="Google Shape;22;p1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 name="Google Shape;23;p1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5" name="Shape 25"/>
        <p:cNvGrpSpPr/>
        <p:nvPr/>
      </p:nvGrpSpPr>
      <p:grpSpPr>
        <a:xfrm>
          <a:off x="0" y="0"/>
          <a:ext cx="0" cy="0"/>
          <a:chOff x="0" y="0"/>
          <a:chExt cx="0" cy="0"/>
        </a:xfrm>
      </p:grpSpPr>
      <p:sp>
        <p:nvSpPr>
          <p:cNvPr id="26" name="Google Shape;26;p12"/>
          <p:cNvSpPr txBox="1"/>
          <p:nvPr>
            <p:ph type="title"/>
          </p:nvPr>
        </p:nvSpPr>
        <p:spPr>
          <a:xfrm>
            <a:off x="311700" y="593367"/>
            <a:ext cx="8520600" cy="7636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Clr>
                <a:schemeClr val="dk1"/>
              </a:buClr>
              <a:buSzPts val="2800"/>
              <a:buFont typeface="Calibri"/>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12"/>
          <p:cNvSpPr txBox="1"/>
          <p:nvPr>
            <p:ph idx="1" type="body"/>
          </p:nvPr>
        </p:nvSpPr>
        <p:spPr>
          <a:xfrm>
            <a:off x="311700" y="1536633"/>
            <a:ext cx="8520600" cy="4555200"/>
          </a:xfrm>
          <a:prstGeom prst="rect">
            <a:avLst/>
          </a:prstGeom>
          <a:noFill/>
          <a:ln>
            <a:noFill/>
          </a:ln>
        </p:spPr>
        <p:txBody>
          <a:bodyPr anchorCtr="0" anchor="t" bIns="91425" lIns="91425" spcFirstLastPara="1" rIns="91425" wrap="square" tIns="91425">
            <a:noAutofit/>
          </a:bodyPr>
          <a:lstStyle>
            <a:lvl1pPr indent="-342900" lvl="0" marL="457200" algn="l">
              <a:lnSpc>
                <a:spcPct val="115000"/>
              </a:lnSpc>
              <a:spcBef>
                <a:spcPts val="0"/>
              </a:spcBef>
              <a:spcAft>
                <a:spcPts val="0"/>
              </a:spcAft>
              <a:buClr>
                <a:schemeClr val="dk1"/>
              </a:buClr>
              <a:buSzPts val="1800"/>
              <a:buChar char="●"/>
              <a:defRPr/>
            </a:lvl1pPr>
            <a:lvl2pPr indent="-317500" lvl="1" marL="914400" algn="l">
              <a:lnSpc>
                <a:spcPct val="115000"/>
              </a:lnSpc>
              <a:spcBef>
                <a:spcPts val="1600"/>
              </a:spcBef>
              <a:spcAft>
                <a:spcPts val="0"/>
              </a:spcAft>
              <a:buClr>
                <a:schemeClr val="dk1"/>
              </a:buClr>
              <a:buSzPts val="1400"/>
              <a:buChar char="○"/>
              <a:defRPr/>
            </a:lvl2pPr>
            <a:lvl3pPr indent="-317500" lvl="2" marL="1371600" algn="l">
              <a:lnSpc>
                <a:spcPct val="115000"/>
              </a:lnSpc>
              <a:spcBef>
                <a:spcPts val="1600"/>
              </a:spcBef>
              <a:spcAft>
                <a:spcPts val="0"/>
              </a:spcAft>
              <a:buClr>
                <a:schemeClr val="dk1"/>
              </a:buClr>
              <a:buSzPts val="1400"/>
              <a:buChar char="■"/>
              <a:defRPr/>
            </a:lvl3pPr>
            <a:lvl4pPr indent="-317500" lvl="3" marL="1828800" algn="l">
              <a:lnSpc>
                <a:spcPct val="115000"/>
              </a:lnSpc>
              <a:spcBef>
                <a:spcPts val="1600"/>
              </a:spcBef>
              <a:spcAft>
                <a:spcPts val="0"/>
              </a:spcAft>
              <a:buClr>
                <a:schemeClr val="dk1"/>
              </a:buClr>
              <a:buSzPts val="1400"/>
              <a:buChar char="●"/>
              <a:defRPr/>
            </a:lvl4pPr>
            <a:lvl5pPr indent="-317500" lvl="4" marL="2286000" algn="l">
              <a:lnSpc>
                <a:spcPct val="115000"/>
              </a:lnSpc>
              <a:spcBef>
                <a:spcPts val="1600"/>
              </a:spcBef>
              <a:spcAft>
                <a:spcPts val="0"/>
              </a:spcAft>
              <a:buClr>
                <a:schemeClr val="dk1"/>
              </a:buClr>
              <a:buSzPts val="1400"/>
              <a:buChar char="○"/>
              <a:defRPr/>
            </a:lvl5pPr>
            <a:lvl6pPr indent="-317500" lvl="5" marL="2743200" algn="l">
              <a:lnSpc>
                <a:spcPct val="115000"/>
              </a:lnSpc>
              <a:spcBef>
                <a:spcPts val="1600"/>
              </a:spcBef>
              <a:spcAft>
                <a:spcPts val="0"/>
              </a:spcAft>
              <a:buClr>
                <a:schemeClr val="dk1"/>
              </a:buClr>
              <a:buSzPts val="1400"/>
              <a:buChar char="■"/>
              <a:defRPr/>
            </a:lvl6pPr>
            <a:lvl7pPr indent="-317500" lvl="6" marL="3200400" algn="l">
              <a:lnSpc>
                <a:spcPct val="115000"/>
              </a:lnSpc>
              <a:spcBef>
                <a:spcPts val="1600"/>
              </a:spcBef>
              <a:spcAft>
                <a:spcPts val="0"/>
              </a:spcAft>
              <a:buClr>
                <a:schemeClr val="dk1"/>
              </a:buClr>
              <a:buSzPts val="1400"/>
              <a:buChar char="●"/>
              <a:defRPr/>
            </a:lvl7pPr>
            <a:lvl8pPr indent="-317500" lvl="7" marL="3657600" algn="l">
              <a:lnSpc>
                <a:spcPct val="115000"/>
              </a:lnSpc>
              <a:spcBef>
                <a:spcPts val="1600"/>
              </a:spcBef>
              <a:spcAft>
                <a:spcPts val="0"/>
              </a:spcAft>
              <a:buClr>
                <a:schemeClr val="dk1"/>
              </a:buClr>
              <a:buSzPts val="1400"/>
              <a:buChar char="○"/>
              <a:defRPr/>
            </a:lvl8pPr>
            <a:lvl9pPr indent="-317500" lvl="8" marL="4114800" algn="l">
              <a:lnSpc>
                <a:spcPct val="115000"/>
              </a:lnSpc>
              <a:spcBef>
                <a:spcPts val="1600"/>
              </a:spcBef>
              <a:spcAft>
                <a:spcPts val="1600"/>
              </a:spcAft>
              <a:buClr>
                <a:schemeClr val="dk1"/>
              </a:buClr>
              <a:buSzPts val="1400"/>
              <a:buChar char="■"/>
              <a:defRPr/>
            </a:lvl9pPr>
          </a:lstStyle>
          <a:p/>
        </p:txBody>
      </p:sp>
      <p:sp>
        <p:nvSpPr>
          <p:cNvPr id="28" name="Google Shape;28;p12"/>
          <p:cNvSpPr txBox="1"/>
          <p:nvPr>
            <p:ph idx="12" type="sldNum"/>
          </p:nvPr>
        </p:nvSpPr>
        <p:spPr>
          <a:xfrm>
            <a:off x="8472458" y="6217623"/>
            <a:ext cx="548700" cy="5248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9" name="Shape 29"/>
        <p:cNvGrpSpPr/>
        <p:nvPr/>
      </p:nvGrpSpPr>
      <p:grpSpPr>
        <a:xfrm>
          <a:off x="0" y="0"/>
          <a:ext cx="0" cy="0"/>
          <a:chOff x="0" y="0"/>
          <a:chExt cx="0" cy="0"/>
        </a:xfrm>
      </p:grpSpPr>
      <p:sp>
        <p:nvSpPr>
          <p:cNvPr id="30" name="Google Shape;30;p1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1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32" name="Google Shape;32;p1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3" name="Google Shape;33;p1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1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5" name="Shape 35"/>
        <p:cNvGrpSpPr/>
        <p:nvPr/>
      </p:nvGrpSpPr>
      <p:grpSpPr>
        <a:xfrm>
          <a:off x="0" y="0"/>
          <a:ext cx="0" cy="0"/>
          <a:chOff x="0" y="0"/>
          <a:chExt cx="0" cy="0"/>
        </a:xfrm>
      </p:grpSpPr>
      <p:sp>
        <p:nvSpPr>
          <p:cNvPr id="36" name="Google Shape;36;p14"/>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7" name="Google Shape;37;p14"/>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38" name="Google Shape;38;p1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1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0" name="Google Shape;40;p1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41" name="Shape 41"/>
        <p:cNvGrpSpPr/>
        <p:nvPr/>
      </p:nvGrpSpPr>
      <p:grpSpPr>
        <a:xfrm>
          <a:off x="0" y="0"/>
          <a:ext cx="0" cy="0"/>
          <a:chOff x="0" y="0"/>
          <a:chExt cx="0" cy="0"/>
        </a:xfrm>
      </p:grpSpPr>
      <p:sp>
        <p:nvSpPr>
          <p:cNvPr id="42" name="Google Shape;42;p1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3" name="Google Shape;43;p15"/>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44" name="Google Shape;44;p15"/>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45" name="Google Shape;45;p1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6" name="Google Shape;46;p1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1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8" name="Shape 48"/>
        <p:cNvGrpSpPr/>
        <p:nvPr/>
      </p:nvGrpSpPr>
      <p:grpSpPr>
        <a:xfrm>
          <a:off x="0" y="0"/>
          <a:ext cx="0" cy="0"/>
          <a:chOff x="0" y="0"/>
          <a:chExt cx="0" cy="0"/>
        </a:xfrm>
      </p:grpSpPr>
      <p:sp>
        <p:nvSpPr>
          <p:cNvPr id="49" name="Google Shape;49;p1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0" name="Google Shape;50;p16"/>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51" name="Google Shape;51;p16"/>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52" name="Google Shape;52;p16"/>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53" name="Google Shape;53;p16"/>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54" name="Google Shape;54;p1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5" name="Google Shape;55;p1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1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7" name="Shape 57"/>
        <p:cNvGrpSpPr/>
        <p:nvPr/>
      </p:nvGrpSpPr>
      <p:grpSpPr>
        <a:xfrm>
          <a:off x="0" y="0"/>
          <a:ext cx="0" cy="0"/>
          <a:chOff x="0" y="0"/>
          <a:chExt cx="0" cy="0"/>
        </a:xfrm>
      </p:grpSpPr>
      <p:sp>
        <p:nvSpPr>
          <p:cNvPr id="58" name="Google Shape;58;p1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9" name="Google Shape;59;p1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1" name="Google Shape;61;p1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62" name="Shape 62"/>
        <p:cNvGrpSpPr/>
        <p:nvPr/>
      </p:nvGrpSpPr>
      <p:grpSpPr>
        <a:xfrm>
          <a:off x="0" y="0"/>
          <a:ext cx="0" cy="0"/>
          <a:chOff x="0" y="0"/>
          <a:chExt cx="0" cy="0"/>
        </a:xfrm>
      </p:grpSpPr>
      <p:sp>
        <p:nvSpPr>
          <p:cNvPr id="63" name="Google Shape;63;p18"/>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4" name="Google Shape;64;p18"/>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65" name="Google Shape;65;p18"/>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6" name="Google Shape;66;p1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8" name="Google Shape;68;p1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1.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9"/>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2" name="Google Shape;12;p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IN"/>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6.jpg"/><Relationship Id="rId4" Type="http://schemas.openxmlformats.org/officeDocument/2006/relationships/image" Target="../media/image3.jpg"/><Relationship Id="rId5" Type="http://schemas.openxmlformats.org/officeDocument/2006/relationships/hyperlink" Target="http://2.pptx" TargetMode="External"/><Relationship Id="rId6"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4.jp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pic>
        <p:nvPicPr>
          <p:cNvPr id="92" name="Google Shape;92;p1"/>
          <p:cNvPicPr preferRelativeResize="0"/>
          <p:nvPr/>
        </p:nvPicPr>
        <p:blipFill rotWithShape="1">
          <a:blip r:embed="rId3">
            <a:alphaModFix/>
          </a:blip>
          <a:srcRect b="0" l="0" r="0" t="0"/>
          <a:stretch/>
        </p:blipFill>
        <p:spPr>
          <a:xfrm>
            <a:off x="0" y="5036853"/>
            <a:ext cx="9144000" cy="1821147"/>
          </a:xfrm>
          <a:prstGeom prst="rect">
            <a:avLst/>
          </a:prstGeom>
          <a:noFill/>
          <a:ln>
            <a:noFill/>
          </a:ln>
        </p:spPr>
      </p:pic>
      <p:pic>
        <p:nvPicPr>
          <p:cNvPr id="93" name="Google Shape;93;p1"/>
          <p:cNvPicPr preferRelativeResize="0"/>
          <p:nvPr/>
        </p:nvPicPr>
        <p:blipFill rotWithShape="1">
          <a:blip r:embed="rId4">
            <a:alphaModFix/>
          </a:blip>
          <a:srcRect b="0" l="0" r="0" t="0"/>
          <a:stretch/>
        </p:blipFill>
        <p:spPr>
          <a:xfrm>
            <a:off x="7407276" y="61259"/>
            <a:ext cx="1578401" cy="1044767"/>
          </a:xfrm>
          <a:prstGeom prst="rect">
            <a:avLst/>
          </a:prstGeom>
          <a:noFill/>
          <a:ln>
            <a:noFill/>
          </a:ln>
        </p:spPr>
      </p:pic>
      <p:sp>
        <p:nvSpPr>
          <p:cNvPr id="94" name="Google Shape;94;p1"/>
          <p:cNvSpPr txBox="1"/>
          <p:nvPr/>
        </p:nvSpPr>
        <p:spPr>
          <a:xfrm>
            <a:off x="222675" y="2141800"/>
            <a:ext cx="8763000" cy="25744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3100"/>
              <a:buFont typeface="Arial"/>
              <a:buNone/>
            </a:pPr>
            <a:r>
              <a:rPr b="1" i="0" lang="en-IN" sz="3000" u="none" cap="none" strike="noStrike">
                <a:solidFill>
                  <a:srgbClr val="FF0000"/>
                </a:solidFill>
                <a:latin typeface="Calibri"/>
                <a:ea typeface="Calibri"/>
                <a:cs typeface="Calibri"/>
                <a:sym typeface="Calibri"/>
              </a:rPr>
              <a:t>THE ESTABLISHMENT OF COMPANY POWER</a:t>
            </a:r>
            <a:endParaRPr b="1" i="0" sz="2900" u="none" cap="none" strike="noStrike">
              <a:solidFill>
                <a:srgbClr val="FF0000"/>
              </a:solidFill>
              <a:latin typeface="Calibri"/>
              <a:ea typeface="Calibri"/>
              <a:cs typeface="Calibri"/>
              <a:sym typeface="Calibri"/>
            </a:endParaRPr>
          </a:p>
          <a:p>
            <a:pPr indent="0" lvl="0" marL="0" marR="0" rtl="0" algn="ctr">
              <a:spcBef>
                <a:spcPts val="0"/>
              </a:spcBef>
              <a:spcAft>
                <a:spcPts val="0"/>
              </a:spcAft>
              <a:buNone/>
            </a:pPr>
            <a:r>
              <a:rPr b="0" i="0" lang="en-IN" sz="2400" u="none" cap="none" strike="noStrike">
                <a:solidFill>
                  <a:schemeClr val="dk1"/>
                </a:solidFill>
                <a:latin typeface="Calibri"/>
                <a:ea typeface="Calibri"/>
                <a:cs typeface="Calibri"/>
                <a:sym typeface="Calibri"/>
              </a:rPr>
              <a:t>The Anglo Sikh War, Reasons for the success of British</a:t>
            </a:r>
            <a:endParaRPr b="0" i="0" sz="2400" u="none" cap="none" strike="noStrike">
              <a:solidFill>
                <a:schemeClr val="dk1"/>
              </a:solidFill>
              <a:latin typeface="Calibri"/>
              <a:ea typeface="Calibri"/>
              <a:cs typeface="Calibri"/>
              <a:sym typeface="Calibri"/>
            </a:endParaRPr>
          </a:p>
          <a:p>
            <a:pPr indent="0" lvl="0" marL="0" marR="0" rtl="0" algn="ctr">
              <a:spcBef>
                <a:spcPts val="0"/>
              </a:spcBef>
              <a:spcAft>
                <a:spcPts val="0"/>
              </a:spcAft>
              <a:buNone/>
            </a:pPr>
            <a:r>
              <a:t/>
            </a:r>
            <a:endParaRPr b="0" i="0" sz="2400" u="none" cap="none" strike="noStrike">
              <a:solidFill>
                <a:schemeClr val="dk1"/>
              </a:solidFill>
              <a:latin typeface="Calibri"/>
              <a:ea typeface="Calibri"/>
              <a:cs typeface="Calibri"/>
              <a:sym typeface="Calibri"/>
            </a:endParaRPr>
          </a:p>
        </p:txBody>
      </p:sp>
      <p:sp>
        <p:nvSpPr>
          <p:cNvPr id="95" name="Google Shape;95;p1"/>
          <p:cNvSpPr txBox="1"/>
          <p:nvPr/>
        </p:nvSpPr>
        <p:spPr>
          <a:xfrm>
            <a:off x="6632450" y="131175"/>
            <a:ext cx="2418000" cy="1488900"/>
          </a:xfrm>
          <a:prstGeom prst="rect">
            <a:avLst/>
          </a:prstGeom>
          <a:noFill/>
          <a:ln>
            <a:noFill/>
          </a:ln>
        </p:spPr>
        <p:txBody>
          <a:bodyPr anchorCtr="0" anchor="t" bIns="91425" lIns="91425" spcFirstLastPara="1" rIns="91425" wrap="square" tIns="91425">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96" name="Google Shape;96;p1"/>
          <p:cNvSpPr txBox="1"/>
          <p:nvPr/>
        </p:nvSpPr>
        <p:spPr>
          <a:xfrm>
            <a:off x="1371600" y="3428984"/>
            <a:ext cx="5943599" cy="1289200"/>
          </a:xfrm>
          <a:prstGeom prst="rect">
            <a:avLst/>
          </a:prstGeom>
          <a:noFill/>
          <a:ln>
            <a:noFill/>
          </a:ln>
        </p:spPr>
        <p:txBody>
          <a:bodyPr anchorCtr="0" anchor="t" bIns="91425" lIns="91425" spcFirstLastPara="1" rIns="91425" wrap="square" tIns="91425">
            <a:noAutofit/>
          </a:bodyPr>
          <a:lstStyle/>
          <a:p>
            <a:pPr indent="0" lvl="0" marL="0" marR="0" rtl="0" algn="l">
              <a:spcBef>
                <a:spcPts val="0"/>
              </a:spcBef>
              <a:spcAft>
                <a:spcPts val="0"/>
              </a:spcAft>
              <a:buClr>
                <a:schemeClr val="dk1"/>
              </a:buClr>
              <a:buSzPts val="1800"/>
              <a:buFont typeface="Calibri"/>
              <a:buNone/>
            </a:pPr>
            <a:r>
              <a:rPr b="1" i="0" lang="en-IN" sz="1800" u="none" cap="none" strike="noStrike">
                <a:solidFill>
                  <a:schemeClr val="dk1"/>
                </a:solidFill>
                <a:latin typeface="Calibri"/>
                <a:ea typeface="Calibri"/>
                <a:cs typeface="Calibri"/>
                <a:sym typeface="Calibri"/>
              </a:rPr>
              <a:t>SUBJECT : HISTORY</a:t>
            </a:r>
            <a:endParaRPr b="1" i="0" sz="180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chemeClr val="dk1"/>
              </a:buClr>
              <a:buSzPts val="1800"/>
              <a:buFont typeface="Calibri"/>
              <a:buNone/>
            </a:pPr>
            <a:r>
              <a:rPr b="1" i="0" lang="en-IN" sz="1800" u="none" cap="none" strike="noStrike">
                <a:solidFill>
                  <a:schemeClr val="dk1"/>
                </a:solidFill>
                <a:latin typeface="Calibri"/>
                <a:ea typeface="Calibri"/>
                <a:cs typeface="Calibri"/>
                <a:sym typeface="Calibri"/>
              </a:rPr>
              <a:t>CHAPTER NUMBER:2</a:t>
            </a:r>
            <a:endParaRPr b="1" i="0" sz="180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chemeClr val="dk1"/>
              </a:buClr>
              <a:buSzPts val="1800"/>
              <a:buFont typeface="Calibri"/>
              <a:buNone/>
            </a:pPr>
            <a:r>
              <a:rPr b="1" i="0" lang="en-IN" sz="1800" u="none" cap="none" strike="noStrike">
                <a:solidFill>
                  <a:schemeClr val="dk1"/>
                </a:solidFill>
                <a:latin typeface="Calibri"/>
                <a:ea typeface="Calibri"/>
                <a:cs typeface="Calibri"/>
                <a:sym typeface="Calibri"/>
              </a:rPr>
              <a:t>CHAPTER NAME :THE ESTABLISHMENT OF COMPANY POWER</a:t>
            </a:r>
            <a:endParaRPr b="1" i="0" sz="1800" u="none" cap="none" strike="noStrike">
              <a:solidFill>
                <a:schemeClr val="dk1"/>
              </a:solidFill>
              <a:latin typeface="Calibri"/>
              <a:ea typeface="Calibri"/>
              <a:cs typeface="Calibri"/>
              <a:sym typeface="Calibri"/>
            </a:endParaRPr>
          </a:p>
        </p:txBody>
      </p:sp>
      <p:sp>
        <p:nvSpPr>
          <p:cNvPr id="97" name="Google Shape;97;p1"/>
          <p:cNvSpPr txBox="1"/>
          <p:nvPr/>
        </p:nvSpPr>
        <p:spPr>
          <a:xfrm>
            <a:off x="6726000" y="0"/>
            <a:ext cx="2418000" cy="1488900"/>
          </a:xfrm>
          <a:prstGeom prst="rect">
            <a:avLst/>
          </a:prstGeom>
          <a:noFill/>
          <a:ln>
            <a:noFill/>
          </a:ln>
        </p:spPr>
        <p:txBody>
          <a:bodyPr anchorCtr="0" anchor="t" bIns="91425" lIns="91425" spcFirstLastPara="1" rIns="91425" wrap="square" tIns="91425">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g1066c7d14d4_0_0"/>
          <p:cNvSpPr txBox="1"/>
          <p:nvPr>
            <p:ph type="ctrTitle"/>
          </p:nvPr>
        </p:nvSpPr>
        <p:spPr>
          <a:xfrm>
            <a:off x="685800" y="259650"/>
            <a:ext cx="7772400" cy="8415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IN" sz="3900">
                <a:solidFill>
                  <a:srgbClr val="FF0000"/>
                </a:solidFill>
              </a:rPr>
              <a:t>RECAPITULATION</a:t>
            </a:r>
            <a:endParaRPr sz="3900">
              <a:solidFill>
                <a:srgbClr val="FF0000"/>
              </a:solidFill>
            </a:endParaRPr>
          </a:p>
        </p:txBody>
      </p:sp>
      <p:sp>
        <p:nvSpPr>
          <p:cNvPr id="104" name="Google Shape;104;g1066c7d14d4_0_0"/>
          <p:cNvSpPr txBox="1"/>
          <p:nvPr>
            <p:ph idx="1" type="subTitle"/>
          </p:nvPr>
        </p:nvSpPr>
        <p:spPr>
          <a:xfrm>
            <a:off x="391525" y="1101150"/>
            <a:ext cx="8414700" cy="5189100"/>
          </a:xfrm>
          <a:prstGeom prst="rect">
            <a:avLst/>
          </a:prstGeom>
        </p:spPr>
        <p:txBody>
          <a:bodyPr anchorCtr="0" anchor="t" bIns="45700" lIns="91425" spcFirstLastPara="1" rIns="91425" wrap="square" tIns="45700">
            <a:normAutofit lnSpcReduction="10000"/>
          </a:bodyPr>
          <a:lstStyle/>
          <a:p>
            <a:pPr indent="0" lvl="0" marL="0" rtl="0" algn="l">
              <a:spcBef>
                <a:spcPts val="640"/>
              </a:spcBef>
              <a:spcAft>
                <a:spcPts val="0"/>
              </a:spcAft>
              <a:buNone/>
            </a:pPr>
            <a:r>
              <a:rPr lang="en-IN"/>
              <a:t>1.Name the governor general who  led the Anglo- Mysore war?</a:t>
            </a:r>
            <a:endParaRPr/>
          </a:p>
          <a:p>
            <a:pPr indent="0" lvl="0" marL="0" rtl="0" algn="l">
              <a:spcBef>
                <a:spcPts val="640"/>
              </a:spcBef>
              <a:spcAft>
                <a:spcPts val="0"/>
              </a:spcAft>
              <a:buNone/>
            </a:pPr>
            <a:r>
              <a:rPr lang="en-IN"/>
              <a:t>2.Name the war which paved the way for the total control of India by the British?</a:t>
            </a:r>
            <a:endParaRPr/>
          </a:p>
          <a:p>
            <a:pPr indent="0" lvl="0" marL="0" rtl="0" algn="l">
              <a:spcBef>
                <a:spcPts val="640"/>
              </a:spcBef>
              <a:spcAft>
                <a:spcPts val="0"/>
              </a:spcAft>
              <a:buNone/>
            </a:pPr>
            <a:r>
              <a:rPr lang="en-IN"/>
              <a:t>3.What were the different strategies used by the British to annex Indian Territories?</a:t>
            </a:r>
            <a:endParaRPr/>
          </a:p>
          <a:p>
            <a:pPr indent="0" lvl="0" marL="0" rtl="0" algn="l">
              <a:spcBef>
                <a:spcPts val="640"/>
              </a:spcBef>
              <a:spcAft>
                <a:spcPts val="0"/>
              </a:spcAft>
              <a:buNone/>
            </a:pPr>
            <a:r>
              <a:rPr lang="en-IN"/>
              <a:t>4. Who </a:t>
            </a:r>
            <a:r>
              <a:rPr lang="en-IN"/>
              <a:t>introduced</a:t>
            </a:r>
            <a:r>
              <a:rPr lang="en-IN"/>
              <a:t> Subsidiary Alliance System?</a:t>
            </a:r>
            <a:endParaRPr/>
          </a:p>
          <a:p>
            <a:pPr indent="0" lvl="0" marL="0" rtl="0" algn="l">
              <a:spcBef>
                <a:spcPts val="640"/>
              </a:spcBef>
              <a:spcAft>
                <a:spcPts val="0"/>
              </a:spcAft>
              <a:buNone/>
            </a:pPr>
            <a:r>
              <a:rPr lang="en-IN"/>
              <a:t>5. What o you mean by the Doctrine of Lapse?</a:t>
            </a:r>
            <a:endParaRPr/>
          </a:p>
          <a:p>
            <a:pPr indent="0" lvl="0" marL="0" rtl="0" algn="l">
              <a:spcBef>
                <a:spcPts val="640"/>
              </a:spcBef>
              <a:spcAft>
                <a:spcPts val="0"/>
              </a:spcAft>
              <a:buNone/>
            </a:pPr>
            <a:r>
              <a:rPr lang="en-IN"/>
              <a:t>6.Name the territories annexed through Doctrine of Lapse?</a:t>
            </a:r>
            <a:endParaRPr/>
          </a:p>
        </p:txBody>
      </p:sp>
      <p:sp>
        <p:nvSpPr>
          <p:cNvPr id="105" name="Google Shape;105;g1066c7d14d4_0_0"/>
          <p:cNvSpPr txBox="1"/>
          <p:nvPr/>
        </p:nvSpPr>
        <p:spPr>
          <a:xfrm>
            <a:off x="6632450" y="131175"/>
            <a:ext cx="2418000" cy="1488900"/>
          </a:xfrm>
          <a:prstGeom prst="rect">
            <a:avLst/>
          </a:prstGeom>
          <a:noFill/>
          <a:ln>
            <a:noFill/>
          </a:ln>
        </p:spPr>
        <p:txBody>
          <a:bodyPr anchorCtr="0" anchor="t" bIns="91425" lIns="91425" spcFirstLastPara="1" rIns="91425" wrap="square" tIns="91425">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106" name="Google Shape;106;g1066c7d14d4_0_0"/>
          <p:cNvSpPr txBox="1"/>
          <p:nvPr/>
        </p:nvSpPr>
        <p:spPr>
          <a:xfrm>
            <a:off x="6726000" y="0"/>
            <a:ext cx="2418000" cy="1488900"/>
          </a:xfrm>
          <a:prstGeom prst="rect">
            <a:avLst/>
          </a:prstGeom>
          <a:noFill/>
          <a:ln>
            <a:noFill/>
          </a:ln>
        </p:spPr>
        <p:txBody>
          <a:bodyPr anchorCtr="0" anchor="t" bIns="91425" lIns="91425" spcFirstLastPara="1" rIns="91425" wrap="square" tIns="91425">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pic>
        <p:nvPicPr>
          <p:cNvPr id="107" name="Google Shape;107;g1066c7d14d4_0_0"/>
          <p:cNvPicPr preferRelativeResize="0"/>
          <p:nvPr/>
        </p:nvPicPr>
        <p:blipFill rotWithShape="1">
          <a:blip r:embed="rId3">
            <a:alphaModFix/>
          </a:blip>
          <a:srcRect b="0" l="0" r="0" t="0"/>
          <a:stretch/>
        </p:blipFill>
        <p:spPr>
          <a:xfrm>
            <a:off x="7025125" y="88425"/>
            <a:ext cx="1812675" cy="113892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pic>
        <p:nvPicPr>
          <p:cNvPr descr="download.jpg" id="112" name="Google Shape;112;p2"/>
          <p:cNvPicPr preferRelativeResize="0"/>
          <p:nvPr/>
        </p:nvPicPr>
        <p:blipFill rotWithShape="1">
          <a:blip r:embed="rId3">
            <a:alphaModFix/>
          </a:blip>
          <a:srcRect b="0" l="0" r="0" t="0"/>
          <a:stretch/>
        </p:blipFill>
        <p:spPr>
          <a:xfrm>
            <a:off x="5815275" y="946850"/>
            <a:ext cx="3119225" cy="3026175"/>
          </a:xfrm>
          <a:prstGeom prst="rect">
            <a:avLst/>
          </a:prstGeom>
          <a:noFill/>
          <a:ln>
            <a:noFill/>
          </a:ln>
        </p:spPr>
      </p:pic>
      <p:sp>
        <p:nvSpPr>
          <p:cNvPr id="113" name="Google Shape;113;p2"/>
          <p:cNvSpPr/>
          <p:nvPr/>
        </p:nvSpPr>
        <p:spPr>
          <a:xfrm>
            <a:off x="228601" y="838201"/>
            <a:ext cx="5181600" cy="532453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IN" sz="2000" u="none" cap="none" strike="noStrike">
                <a:solidFill>
                  <a:schemeClr val="dk1"/>
                </a:solidFill>
                <a:latin typeface="Calibri"/>
                <a:ea typeface="Calibri"/>
                <a:cs typeface="Calibri"/>
                <a:sym typeface="Calibri"/>
              </a:rPr>
              <a:t>British also annexed Punjab through war came to be known as Anglo Sikh War</a:t>
            </a:r>
            <a:endParaRPr/>
          </a:p>
          <a:p>
            <a:pPr indent="-127000" lvl="0" marL="0" marR="0" rtl="0" algn="l">
              <a:spcBef>
                <a:spcPts val="0"/>
              </a:spcBef>
              <a:spcAft>
                <a:spcPts val="0"/>
              </a:spcAft>
              <a:buClr>
                <a:schemeClr val="dk1"/>
              </a:buClr>
              <a:buSzPts val="2000"/>
              <a:buFont typeface="Arial"/>
              <a:buChar char="•"/>
            </a:pPr>
            <a:r>
              <a:rPr lang="en-IN" sz="2000">
                <a:solidFill>
                  <a:schemeClr val="dk1"/>
                </a:solidFill>
                <a:latin typeface="Calibri"/>
                <a:ea typeface="Calibri"/>
                <a:cs typeface="Calibri"/>
                <a:sym typeface="Calibri"/>
              </a:rPr>
              <a:t>Taking advantage of the declining power of the Mughal Empire, the Sikhs established a powerful empire in the 18</a:t>
            </a:r>
            <a:r>
              <a:rPr baseline="30000" lang="en-IN" sz="2000">
                <a:solidFill>
                  <a:schemeClr val="dk1"/>
                </a:solidFill>
                <a:latin typeface="Calibri"/>
                <a:ea typeface="Calibri"/>
                <a:cs typeface="Calibri"/>
                <a:sym typeface="Calibri"/>
              </a:rPr>
              <a:t>th</a:t>
            </a:r>
            <a:r>
              <a:rPr lang="en-IN" sz="2000">
                <a:solidFill>
                  <a:schemeClr val="dk1"/>
                </a:solidFill>
                <a:latin typeface="Calibri"/>
                <a:ea typeface="Calibri"/>
                <a:cs typeface="Calibri"/>
                <a:sym typeface="Calibri"/>
              </a:rPr>
              <a:t> century under the leadership of Ranjit Singh.</a:t>
            </a:r>
            <a:endParaRPr/>
          </a:p>
          <a:p>
            <a:pPr indent="-127000" lvl="0" marL="0" marR="0" rtl="0" algn="l">
              <a:spcBef>
                <a:spcPts val="0"/>
              </a:spcBef>
              <a:spcAft>
                <a:spcPts val="0"/>
              </a:spcAft>
              <a:buClr>
                <a:schemeClr val="dk1"/>
              </a:buClr>
              <a:buSzPts val="2000"/>
              <a:buFont typeface="Arial"/>
              <a:buChar char="•"/>
            </a:pPr>
            <a:r>
              <a:rPr lang="en-IN" sz="2000">
                <a:solidFill>
                  <a:schemeClr val="dk1"/>
                </a:solidFill>
                <a:latin typeface="Calibri"/>
                <a:ea typeface="Calibri"/>
                <a:cs typeface="Calibri"/>
                <a:sym typeface="Calibri"/>
              </a:rPr>
              <a:t>He maintained a friendly relationship with British. After his death, there was anarchy in Punjab and Khalsa became powerful.</a:t>
            </a:r>
            <a:endParaRPr/>
          </a:p>
          <a:p>
            <a:pPr indent="-127000" lvl="0" marL="0" marR="0" rtl="0" algn="l">
              <a:spcBef>
                <a:spcPts val="0"/>
              </a:spcBef>
              <a:spcAft>
                <a:spcPts val="0"/>
              </a:spcAft>
              <a:buClr>
                <a:schemeClr val="dk1"/>
              </a:buClr>
              <a:buSzPts val="2000"/>
              <a:buFont typeface="Arial"/>
              <a:buChar char="•"/>
            </a:pPr>
            <a:r>
              <a:rPr lang="en-IN" sz="2000">
                <a:solidFill>
                  <a:schemeClr val="dk1"/>
                </a:solidFill>
                <a:latin typeface="Calibri"/>
                <a:ea typeface="Calibri"/>
                <a:cs typeface="Calibri"/>
                <a:sym typeface="Calibri"/>
              </a:rPr>
              <a:t>The Khalsa distrusted the British and at the same time the British wanted to annex Punjab. Two wars fought between Punjab and the British under the leadership of Lord Dalhousie.</a:t>
            </a:r>
            <a:endParaRPr/>
          </a:p>
          <a:p>
            <a:pPr indent="-127000" lvl="0" marL="0" marR="0" rtl="0" algn="l">
              <a:spcBef>
                <a:spcPts val="0"/>
              </a:spcBef>
              <a:spcAft>
                <a:spcPts val="0"/>
              </a:spcAft>
              <a:buClr>
                <a:schemeClr val="dk1"/>
              </a:buClr>
              <a:buSzPts val="2000"/>
              <a:buFont typeface="Arial"/>
              <a:buChar char="•"/>
            </a:pPr>
            <a:r>
              <a:rPr lang="en-IN" sz="2000">
                <a:solidFill>
                  <a:schemeClr val="dk1"/>
                </a:solidFill>
                <a:latin typeface="Calibri"/>
                <a:ea typeface="Calibri"/>
                <a:cs typeface="Calibri"/>
                <a:sym typeface="Calibri"/>
              </a:rPr>
              <a:t>During the second Anglo Sikh war the Sikhs were defeated and Punjab became a vassal state of British.</a:t>
            </a:r>
            <a:endParaRPr/>
          </a:p>
          <a:p>
            <a:pPr indent="0" lvl="0" marL="0" marR="0" rtl="0" algn="l">
              <a:spcBef>
                <a:spcPts val="0"/>
              </a:spcBef>
              <a:spcAft>
                <a:spcPts val="0"/>
              </a:spcAft>
              <a:buNone/>
            </a:pPr>
            <a:r>
              <a:t/>
            </a:r>
            <a:endParaRPr sz="2000">
              <a:solidFill>
                <a:schemeClr val="dk1"/>
              </a:solidFill>
              <a:latin typeface="Calibri"/>
              <a:ea typeface="Calibri"/>
              <a:cs typeface="Calibri"/>
              <a:sym typeface="Calibri"/>
            </a:endParaRPr>
          </a:p>
        </p:txBody>
      </p:sp>
      <p:sp>
        <p:nvSpPr>
          <p:cNvPr id="114" name="Google Shape;114;p2"/>
          <p:cNvSpPr/>
          <p:nvPr/>
        </p:nvSpPr>
        <p:spPr>
          <a:xfrm>
            <a:off x="228600" y="304800"/>
            <a:ext cx="3888432" cy="40011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IN" sz="2000" u="sng">
                <a:solidFill>
                  <a:schemeClr val="dk1"/>
                </a:solidFill>
                <a:latin typeface="Calibri"/>
                <a:ea typeface="Calibri"/>
                <a:cs typeface="Calibri"/>
                <a:sym typeface="Calibri"/>
              </a:rPr>
              <a:t>The Anglo Sikh War</a:t>
            </a:r>
            <a:endParaRPr/>
          </a:p>
        </p:txBody>
      </p:sp>
      <p:pic>
        <p:nvPicPr>
          <p:cNvPr descr="C:\Users\Jancy Tom\Downloads\400px-The_Battle_of_Gujrat.jpg" id="115" name="Google Shape;115;p2"/>
          <p:cNvPicPr preferRelativeResize="0"/>
          <p:nvPr/>
        </p:nvPicPr>
        <p:blipFill rotWithShape="1">
          <a:blip r:embed="rId4">
            <a:alphaModFix/>
          </a:blip>
          <a:srcRect b="0" l="0" r="0" t="0"/>
          <a:stretch/>
        </p:blipFill>
        <p:spPr>
          <a:xfrm>
            <a:off x="5181600" y="4114800"/>
            <a:ext cx="3752912" cy="2743200"/>
          </a:xfrm>
          <a:prstGeom prst="rect">
            <a:avLst/>
          </a:prstGeom>
          <a:noFill/>
          <a:ln>
            <a:noFill/>
          </a:ln>
        </p:spPr>
      </p:pic>
      <p:sp>
        <p:nvSpPr>
          <p:cNvPr id="116" name="Google Shape;116;p2"/>
          <p:cNvSpPr txBox="1"/>
          <p:nvPr/>
        </p:nvSpPr>
        <p:spPr>
          <a:xfrm>
            <a:off x="457200" y="5791200"/>
            <a:ext cx="4267200" cy="92333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IN" sz="1800">
                <a:solidFill>
                  <a:schemeClr val="dk1"/>
                </a:solidFill>
                <a:latin typeface="Calibri"/>
                <a:ea typeface="Calibri"/>
                <a:cs typeface="Calibri"/>
                <a:sym typeface="Calibri"/>
              </a:rPr>
              <a:t>Video link:</a:t>
            </a:r>
            <a:endParaRPr/>
          </a:p>
          <a:p>
            <a:pPr indent="0" lvl="0" marL="0" marR="0" rtl="0" algn="l">
              <a:spcBef>
                <a:spcPts val="0"/>
              </a:spcBef>
              <a:spcAft>
                <a:spcPts val="0"/>
              </a:spcAft>
              <a:buNone/>
            </a:pPr>
            <a:r>
              <a:rPr lang="en-IN" sz="1800" u="sng">
                <a:solidFill>
                  <a:schemeClr val="dk1"/>
                </a:solidFill>
                <a:latin typeface="Calibri"/>
                <a:ea typeface="Calibri"/>
                <a:cs typeface="Calibri"/>
                <a:sym typeface="Calibri"/>
                <a:hlinkClick r:id="rId5">
                  <a:extLst>
                    <a:ext uri="{A12FA001-AC4F-418D-AE19-62706E023703}">
                      <ahyp:hlinkClr val="tx"/>
                    </a:ext>
                  </a:extLst>
                </a:hlinkClick>
              </a:rPr>
              <a:t>https://www.youtube.com/watch?v=mNt0-ePzUG8&amp;feature=youtu.be</a:t>
            </a:r>
            <a:endParaRPr sz="1800">
              <a:solidFill>
                <a:schemeClr val="dk1"/>
              </a:solidFill>
              <a:latin typeface="Calibri"/>
              <a:ea typeface="Calibri"/>
              <a:cs typeface="Calibri"/>
              <a:sym typeface="Calibri"/>
            </a:endParaRPr>
          </a:p>
        </p:txBody>
      </p:sp>
      <p:pic>
        <p:nvPicPr>
          <p:cNvPr id="117" name="Google Shape;117;p2"/>
          <p:cNvPicPr preferRelativeResize="0"/>
          <p:nvPr/>
        </p:nvPicPr>
        <p:blipFill rotWithShape="1">
          <a:blip r:embed="rId6">
            <a:alphaModFix/>
          </a:blip>
          <a:srcRect b="0" l="0" r="0" t="0"/>
          <a:stretch/>
        </p:blipFill>
        <p:spPr>
          <a:xfrm>
            <a:off x="7235500" y="88425"/>
            <a:ext cx="1430500" cy="74977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3"/>
          <p:cNvSpPr/>
          <p:nvPr/>
        </p:nvSpPr>
        <p:spPr>
          <a:xfrm>
            <a:off x="0" y="153888"/>
            <a:ext cx="9144000" cy="2554545"/>
          </a:xfrm>
          <a:prstGeom prst="rect">
            <a:avLst/>
          </a:prstGeom>
          <a:noFill/>
          <a:ln>
            <a:noFill/>
          </a:ln>
        </p:spPr>
        <p:txBody>
          <a:bodyPr anchorCtr="0" anchor="ctr" bIns="45700" lIns="91425" spcFirstLastPara="1" rIns="91425" wrap="square" tIns="45700">
            <a:spAutoFit/>
          </a:bodyPr>
          <a:lstStyle/>
          <a:p>
            <a:pPr indent="0" lvl="0" marL="0" marR="0" rtl="0" algn="ctr">
              <a:lnSpc>
                <a:spcPct val="150000"/>
              </a:lnSpc>
              <a:spcBef>
                <a:spcPts val="0"/>
              </a:spcBef>
              <a:spcAft>
                <a:spcPts val="0"/>
              </a:spcAft>
              <a:buNone/>
            </a:pPr>
            <a:r>
              <a:rPr b="1" lang="en-IN" sz="2000">
                <a:solidFill>
                  <a:schemeClr val="dk1"/>
                </a:solidFill>
                <a:latin typeface="Calibri"/>
                <a:ea typeface="Calibri"/>
                <a:cs typeface="Calibri"/>
                <a:sym typeface="Calibri"/>
              </a:rPr>
              <a:t>Reasons for the success of British</a:t>
            </a:r>
            <a:endParaRPr b="1" sz="2000">
              <a:solidFill>
                <a:schemeClr val="dk1"/>
              </a:solidFill>
              <a:latin typeface="Calibri"/>
              <a:ea typeface="Calibri"/>
              <a:cs typeface="Calibri"/>
              <a:sym typeface="Calibri"/>
            </a:endParaRPr>
          </a:p>
          <a:p>
            <a:pPr indent="-127000" lvl="0" marL="0" marR="0" rtl="0" algn="l">
              <a:lnSpc>
                <a:spcPct val="150000"/>
              </a:lnSpc>
              <a:spcBef>
                <a:spcPts val="0"/>
              </a:spcBef>
              <a:spcAft>
                <a:spcPts val="0"/>
              </a:spcAft>
              <a:buClr>
                <a:schemeClr val="dk1"/>
              </a:buClr>
              <a:buSzPts val="2000"/>
              <a:buFont typeface="Arial"/>
              <a:buChar char="•"/>
            </a:pPr>
            <a:r>
              <a:rPr b="0" i="0" lang="en-IN" sz="2000" u="none" cap="none" strike="noStrike">
                <a:solidFill>
                  <a:schemeClr val="dk1"/>
                </a:solidFill>
                <a:latin typeface="Calibri"/>
                <a:ea typeface="Calibri"/>
                <a:cs typeface="Calibri"/>
                <a:sym typeface="Calibri"/>
              </a:rPr>
              <a:t>Absence of Strong Central Leadership- Mughal Empire Decline</a:t>
            </a:r>
            <a:endParaRPr sz="2000">
              <a:solidFill>
                <a:schemeClr val="dk1"/>
              </a:solidFill>
              <a:latin typeface="Calibri"/>
              <a:ea typeface="Calibri"/>
              <a:cs typeface="Calibri"/>
              <a:sym typeface="Calibri"/>
            </a:endParaRPr>
          </a:p>
          <a:p>
            <a:pPr indent="-127000" lvl="0" marL="0" marR="0" rtl="0" algn="l">
              <a:spcBef>
                <a:spcPts val="0"/>
              </a:spcBef>
              <a:spcAft>
                <a:spcPts val="0"/>
              </a:spcAft>
              <a:buClr>
                <a:schemeClr val="dk1"/>
              </a:buClr>
              <a:buSzPts val="2000"/>
              <a:buFont typeface="Arial"/>
              <a:buChar char="•"/>
            </a:pPr>
            <a:r>
              <a:rPr b="0" i="0" lang="en-IN" sz="2000" u="none" cap="none" strike="noStrike">
                <a:solidFill>
                  <a:schemeClr val="dk1"/>
                </a:solidFill>
                <a:latin typeface="Calibri"/>
                <a:ea typeface="Calibri"/>
                <a:cs typeface="Calibri"/>
                <a:sym typeface="Calibri"/>
              </a:rPr>
              <a:t>Lack of Unity among the Indian States- Most of the Princely states and educated Indians Favoring British</a:t>
            </a:r>
            <a:endParaRPr sz="2000">
              <a:solidFill>
                <a:schemeClr val="dk1"/>
              </a:solidFill>
              <a:latin typeface="Calibri"/>
              <a:ea typeface="Calibri"/>
              <a:cs typeface="Calibri"/>
              <a:sym typeface="Calibri"/>
            </a:endParaRPr>
          </a:p>
          <a:p>
            <a:pPr indent="-127000" lvl="0" marL="0" marR="0" rtl="0" algn="l">
              <a:lnSpc>
                <a:spcPct val="150000"/>
              </a:lnSpc>
              <a:spcBef>
                <a:spcPts val="0"/>
              </a:spcBef>
              <a:spcAft>
                <a:spcPts val="0"/>
              </a:spcAft>
              <a:buClr>
                <a:schemeClr val="dk1"/>
              </a:buClr>
              <a:buSzPts val="2000"/>
              <a:buFont typeface="Arial"/>
              <a:buChar char="•"/>
            </a:pPr>
            <a:r>
              <a:rPr b="0" i="0" lang="en-IN" sz="2000" u="none" cap="none" strike="noStrike">
                <a:solidFill>
                  <a:schemeClr val="dk1"/>
                </a:solidFill>
                <a:latin typeface="Calibri"/>
                <a:ea typeface="Calibri"/>
                <a:cs typeface="Calibri"/>
                <a:sym typeface="Calibri"/>
              </a:rPr>
              <a:t>Weakness of the Indian Rulers- Indian Rulers Comfortably lived under British.</a:t>
            </a:r>
            <a:endParaRPr sz="2000">
              <a:solidFill>
                <a:schemeClr val="dk1"/>
              </a:solidFill>
              <a:latin typeface="Calibri"/>
              <a:ea typeface="Calibri"/>
              <a:cs typeface="Calibri"/>
              <a:sym typeface="Calibri"/>
            </a:endParaRPr>
          </a:p>
          <a:p>
            <a:pPr indent="-127000" lvl="0" marL="0" marR="0" rtl="0" algn="l">
              <a:lnSpc>
                <a:spcPct val="150000"/>
              </a:lnSpc>
              <a:spcBef>
                <a:spcPts val="0"/>
              </a:spcBef>
              <a:spcAft>
                <a:spcPts val="0"/>
              </a:spcAft>
              <a:buClr>
                <a:schemeClr val="dk1"/>
              </a:buClr>
              <a:buSzPts val="2000"/>
              <a:buFont typeface="Arial"/>
              <a:buChar char="•"/>
            </a:pPr>
            <a:r>
              <a:rPr b="0" i="0" lang="en-IN" sz="2000" u="none" cap="none" strike="noStrike">
                <a:solidFill>
                  <a:schemeClr val="dk1"/>
                </a:solidFill>
                <a:latin typeface="Calibri"/>
                <a:ea typeface="Calibri"/>
                <a:cs typeface="Calibri"/>
                <a:sym typeface="Calibri"/>
              </a:rPr>
              <a:t>Britain superior army and Navy-The British soldiers had better fire arms than Indians </a:t>
            </a:r>
            <a:endParaRPr b="0" i="0" sz="2000" u="none" cap="none" strike="noStrike">
              <a:solidFill>
                <a:schemeClr val="dk1"/>
              </a:solidFill>
              <a:latin typeface="Calibri"/>
              <a:ea typeface="Calibri"/>
              <a:cs typeface="Calibri"/>
              <a:sym typeface="Calibri"/>
            </a:endParaRPr>
          </a:p>
        </p:txBody>
      </p:sp>
      <p:pic>
        <p:nvPicPr>
          <p:cNvPr descr="C:\Users\Jancy Tom\Downloads\1_jc79EZ4b1ZND32Ma1l_AwQ.jpeg" id="123" name="Google Shape;123;p3"/>
          <p:cNvPicPr preferRelativeResize="0"/>
          <p:nvPr/>
        </p:nvPicPr>
        <p:blipFill rotWithShape="1">
          <a:blip r:embed="rId3">
            <a:alphaModFix/>
          </a:blip>
          <a:srcRect b="0" l="0" r="0" t="0"/>
          <a:stretch/>
        </p:blipFill>
        <p:spPr>
          <a:xfrm>
            <a:off x="228599" y="2590800"/>
            <a:ext cx="8685143" cy="4114800"/>
          </a:xfrm>
          <a:prstGeom prst="rect">
            <a:avLst/>
          </a:prstGeom>
          <a:noFill/>
          <a:ln>
            <a:noFill/>
          </a:ln>
        </p:spPr>
      </p:pic>
      <p:pic>
        <p:nvPicPr>
          <p:cNvPr id="124" name="Google Shape;124;p3"/>
          <p:cNvPicPr preferRelativeResize="0"/>
          <p:nvPr/>
        </p:nvPicPr>
        <p:blipFill rotWithShape="1">
          <a:blip r:embed="rId4">
            <a:alphaModFix/>
          </a:blip>
          <a:srcRect b="0" l="0" r="0" t="0"/>
          <a:stretch/>
        </p:blipFill>
        <p:spPr>
          <a:xfrm>
            <a:off x="7193425" y="88425"/>
            <a:ext cx="1823175" cy="109685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8" name="Shape 128"/>
        <p:cNvGrpSpPr/>
        <p:nvPr/>
      </p:nvGrpSpPr>
      <p:grpSpPr>
        <a:xfrm>
          <a:off x="0" y="0"/>
          <a:ext cx="0" cy="0"/>
          <a:chOff x="0" y="0"/>
          <a:chExt cx="0" cy="0"/>
        </a:xfrm>
      </p:grpSpPr>
      <p:sp>
        <p:nvSpPr>
          <p:cNvPr id="129" name="Google Shape;129;p4"/>
          <p:cNvSpPr/>
          <p:nvPr/>
        </p:nvSpPr>
        <p:spPr>
          <a:xfrm>
            <a:off x="759350" y="217575"/>
            <a:ext cx="8244300" cy="5736000"/>
          </a:xfrm>
          <a:prstGeom prst="rect">
            <a:avLst/>
          </a:prstGeom>
          <a:noFill/>
          <a:ln cap="flat" cmpd="sng" w="9525">
            <a:solidFill>
              <a:schemeClr val="accent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spcBef>
                <a:spcPts val="0"/>
              </a:spcBef>
              <a:spcAft>
                <a:spcPts val="0"/>
              </a:spcAft>
              <a:buNone/>
            </a:pPr>
            <a:r>
              <a:rPr lang="en-IN" sz="3200" u="sng">
                <a:solidFill>
                  <a:srgbClr val="FF0000"/>
                </a:solidFill>
                <a:latin typeface="Calibri"/>
                <a:ea typeface="Calibri"/>
                <a:cs typeface="Calibri"/>
                <a:sym typeface="Calibri"/>
              </a:rPr>
              <a:t>HOME ASSIGNMENT</a:t>
            </a:r>
            <a:endParaRPr sz="3200" u="sng">
              <a:solidFill>
                <a:srgbClr val="FF0000"/>
              </a:solidFill>
              <a:latin typeface="Calibri"/>
              <a:ea typeface="Calibri"/>
              <a:cs typeface="Calibri"/>
              <a:sym typeface="Calibri"/>
            </a:endParaRPr>
          </a:p>
          <a:p>
            <a:pPr indent="0" lvl="0" marL="0" marR="0" rtl="0" algn="ctr">
              <a:spcBef>
                <a:spcPts val="0"/>
              </a:spcBef>
              <a:spcAft>
                <a:spcPts val="0"/>
              </a:spcAft>
              <a:buNone/>
            </a:pPr>
            <a:r>
              <a:t/>
            </a:r>
            <a:endParaRPr sz="3200" u="sng">
              <a:solidFill>
                <a:srgbClr val="FF0000"/>
              </a:solidFill>
              <a:latin typeface="Calibri"/>
              <a:ea typeface="Calibri"/>
              <a:cs typeface="Calibri"/>
              <a:sym typeface="Calibri"/>
            </a:endParaRPr>
          </a:p>
          <a:p>
            <a:pPr indent="0" lvl="0" marL="0" marR="0" rtl="0" algn="ctr">
              <a:spcBef>
                <a:spcPts val="0"/>
              </a:spcBef>
              <a:spcAft>
                <a:spcPts val="0"/>
              </a:spcAft>
              <a:buNone/>
            </a:pPr>
            <a:r>
              <a:t/>
            </a:r>
            <a:endParaRPr sz="3200" u="sng">
              <a:solidFill>
                <a:srgbClr val="FF0000"/>
              </a:solidFill>
              <a:latin typeface="Calibri"/>
              <a:ea typeface="Calibri"/>
              <a:cs typeface="Calibri"/>
              <a:sym typeface="Calibri"/>
            </a:endParaRPr>
          </a:p>
          <a:p>
            <a:pPr indent="-342900" lvl="0" marL="342900" marR="0" rtl="0" algn="l">
              <a:spcBef>
                <a:spcPts val="0"/>
              </a:spcBef>
              <a:spcAft>
                <a:spcPts val="0"/>
              </a:spcAft>
              <a:buClr>
                <a:schemeClr val="dk1"/>
              </a:buClr>
              <a:buSzPts val="2400"/>
              <a:buFont typeface="Calibri"/>
              <a:buAutoNum type="arabicPeriod"/>
            </a:pPr>
            <a:r>
              <a:rPr lang="en-IN" sz="2400">
                <a:solidFill>
                  <a:schemeClr val="dk1"/>
                </a:solidFill>
                <a:latin typeface="Calibri"/>
                <a:ea typeface="Calibri"/>
                <a:cs typeface="Calibri"/>
                <a:sym typeface="Calibri"/>
              </a:rPr>
              <a:t>Name the joint forces which defeated Tipu Sultan?</a:t>
            </a:r>
            <a:endParaRPr sz="2400">
              <a:solidFill>
                <a:schemeClr val="dk1"/>
              </a:solidFill>
              <a:latin typeface="Calibri"/>
              <a:ea typeface="Calibri"/>
              <a:cs typeface="Calibri"/>
              <a:sym typeface="Calibri"/>
            </a:endParaRPr>
          </a:p>
          <a:p>
            <a:pPr indent="-342900" lvl="0" marL="342900" marR="0" rtl="0" algn="l">
              <a:spcBef>
                <a:spcPts val="0"/>
              </a:spcBef>
              <a:spcAft>
                <a:spcPts val="0"/>
              </a:spcAft>
              <a:buClr>
                <a:schemeClr val="dk1"/>
              </a:buClr>
              <a:buSzPts val="2400"/>
              <a:buFont typeface="Calibri"/>
              <a:buAutoNum type="arabicPeriod"/>
            </a:pPr>
            <a:r>
              <a:rPr lang="en-IN" sz="2400">
                <a:solidFill>
                  <a:schemeClr val="dk1"/>
                </a:solidFill>
                <a:latin typeface="Calibri"/>
                <a:ea typeface="Calibri"/>
                <a:cs typeface="Calibri"/>
                <a:sym typeface="Calibri"/>
              </a:rPr>
              <a:t>What do you mean by Doctrine of Lapse?</a:t>
            </a:r>
            <a:endParaRPr/>
          </a:p>
          <a:p>
            <a:pPr indent="-342900" lvl="0" marL="342900" marR="0" rtl="0" algn="l">
              <a:spcBef>
                <a:spcPts val="0"/>
              </a:spcBef>
              <a:spcAft>
                <a:spcPts val="0"/>
              </a:spcAft>
              <a:buClr>
                <a:schemeClr val="dk1"/>
              </a:buClr>
              <a:buSzPts val="2400"/>
              <a:buFont typeface="Calibri"/>
              <a:buAutoNum type="arabicPeriod"/>
            </a:pPr>
            <a:r>
              <a:rPr lang="en-IN" sz="2400">
                <a:solidFill>
                  <a:schemeClr val="dk1"/>
                </a:solidFill>
                <a:latin typeface="Calibri"/>
                <a:ea typeface="Calibri"/>
                <a:cs typeface="Calibri"/>
                <a:sym typeface="Calibri"/>
              </a:rPr>
              <a:t>What do you mean by Subsidiary Alliance system?</a:t>
            </a:r>
            <a:endParaRPr/>
          </a:p>
          <a:p>
            <a:pPr indent="-342900" lvl="0" marL="342900" marR="0" rtl="0" algn="l">
              <a:spcBef>
                <a:spcPts val="0"/>
              </a:spcBef>
              <a:spcAft>
                <a:spcPts val="0"/>
              </a:spcAft>
              <a:buClr>
                <a:schemeClr val="dk1"/>
              </a:buClr>
              <a:buSzPts val="2400"/>
              <a:buFont typeface="Calibri"/>
              <a:buAutoNum type="arabicPeriod"/>
            </a:pPr>
            <a:r>
              <a:rPr lang="en-IN" sz="2400">
                <a:solidFill>
                  <a:schemeClr val="dk1"/>
                </a:solidFill>
                <a:latin typeface="Calibri"/>
                <a:ea typeface="Calibri"/>
                <a:cs typeface="Calibri"/>
                <a:sym typeface="Calibri"/>
              </a:rPr>
              <a:t>What do you mean Annexation?</a:t>
            </a:r>
            <a:endParaRPr/>
          </a:p>
          <a:p>
            <a:pPr indent="-342900" lvl="0" marL="342900" marR="0" rtl="0" algn="l">
              <a:spcBef>
                <a:spcPts val="0"/>
              </a:spcBef>
              <a:spcAft>
                <a:spcPts val="0"/>
              </a:spcAft>
              <a:buClr>
                <a:schemeClr val="dk1"/>
              </a:buClr>
              <a:buSzPts val="2400"/>
              <a:buFont typeface="Calibri"/>
              <a:buAutoNum type="arabicPeriod"/>
            </a:pPr>
            <a:r>
              <a:rPr lang="en-IN" sz="2400">
                <a:solidFill>
                  <a:schemeClr val="dk1"/>
                </a:solidFill>
                <a:latin typeface="Calibri"/>
                <a:ea typeface="Calibri"/>
                <a:cs typeface="Calibri"/>
                <a:sym typeface="Calibri"/>
              </a:rPr>
              <a:t>Name the king who unified Punjab?</a:t>
            </a:r>
            <a:endParaRPr/>
          </a:p>
          <a:p>
            <a:pPr indent="-342900" lvl="0" marL="342900" marR="0" rtl="0" algn="l">
              <a:spcBef>
                <a:spcPts val="0"/>
              </a:spcBef>
              <a:spcAft>
                <a:spcPts val="0"/>
              </a:spcAft>
              <a:buClr>
                <a:schemeClr val="dk1"/>
              </a:buClr>
              <a:buSzPts val="2400"/>
              <a:buFont typeface="Calibri"/>
              <a:buAutoNum type="arabicPeriod"/>
            </a:pPr>
            <a:r>
              <a:rPr lang="en-IN" sz="2400">
                <a:solidFill>
                  <a:schemeClr val="dk1"/>
                </a:solidFill>
                <a:latin typeface="Calibri"/>
                <a:ea typeface="Calibri"/>
                <a:cs typeface="Calibri"/>
                <a:sym typeface="Calibri"/>
              </a:rPr>
              <a:t>Who annexed Awadh in 1856?</a:t>
            </a:r>
            <a:endParaRPr/>
          </a:p>
          <a:p>
            <a:pPr indent="-342900" lvl="0" marL="342900" marR="0" rtl="0" algn="l">
              <a:spcBef>
                <a:spcPts val="0"/>
              </a:spcBef>
              <a:spcAft>
                <a:spcPts val="0"/>
              </a:spcAft>
              <a:buClr>
                <a:schemeClr val="dk1"/>
              </a:buClr>
              <a:buSzPts val="2400"/>
              <a:buFont typeface="Calibri"/>
              <a:buAutoNum type="arabicPeriod"/>
            </a:pPr>
            <a:r>
              <a:rPr lang="en-IN" sz="2400">
                <a:solidFill>
                  <a:schemeClr val="dk1"/>
                </a:solidFill>
                <a:latin typeface="Calibri"/>
                <a:ea typeface="Calibri"/>
                <a:cs typeface="Calibri"/>
                <a:sym typeface="Calibri"/>
              </a:rPr>
              <a:t>Discuss and Explain the different strategies of the British to acquire new territories in the country?</a:t>
            </a:r>
            <a:endParaRPr/>
          </a:p>
          <a:p>
            <a:pPr indent="-342900" lvl="0" marL="342900" marR="0" rtl="0" algn="l">
              <a:spcBef>
                <a:spcPts val="0"/>
              </a:spcBef>
              <a:spcAft>
                <a:spcPts val="0"/>
              </a:spcAft>
              <a:buClr>
                <a:schemeClr val="dk1"/>
              </a:buClr>
              <a:buSzPts val="2400"/>
              <a:buFont typeface="Calibri"/>
              <a:buAutoNum type="arabicPeriod"/>
            </a:pPr>
            <a:r>
              <a:rPr lang="en-IN" sz="2400">
                <a:solidFill>
                  <a:schemeClr val="dk1"/>
                </a:solidFill>
                <a:latin typeface="Calibri"/>
                <a:ea typeface="Calibri"/>
                <a:cs typeface="Calibri"/>
                <a:sym typeface="Calibri"/>
              </a:rPr>
              <a:t>What were the different reasons for the success of British?</a:t>
            </a:r>
            <a:endParaRPr/>
          </a:p>
          <a:p>
            <a:pPr indent="-228600" lvl="0" marL="342900" marR="0" rtl="0" algn="l">
              <a:spcBef>
                <a:spcPts val="0"/>
              </a:spcBef>
              <a:spcAft>
                <a:spcPts val="0"/>
              </a:spcAft>
              <a:buClr>
                <a:schemeClr val="dk1"/>
              </a:buClr>
              <a:buSzPts val="1800"/>
              <a:buFont typeface="Calibri"/>
              <a:buNone/>
            </a:pPr>
            <a:r>
              <a:t/>
            </a:r>
            <a:endParaRPr sz="1800">
              <a:solidFill>
                <a:schemeClr val="dk1"/>
              </a:solidFill>
              <a:latin typeface="Calibri"/>
              <a:ea typeface="Calibri"/>
              <a:cs typeface="Calibri"/>
              <a:sym typeface="Calibri"/>
            </a:endParaRPr>
          </a:p>
        </p:txBody>
      </p:sp>
      <p:pic>
        <p:nvPicPr>
          <p:cNvPr id="130" name="Google Shape;130;p4"/>
          <p:cNvPicPr preferRelativeResize="0"/>
          <p:nvPr/>
        </p:nvPicPr>
        <p:blipFill rotWithShape="1">
          <a:blip r:embed="rId3">
            <a:alphaModFix/>
          </a:blip>
          <a:srcRect b="0" l="0" r="0" t="0"/>
          <a:stretch/>
        </p:blipFill>
        <p:spPr>
          <a:xfrm>
            <a:off x="7025125" y="217575"/>
            <a:ext cx="1598800" cy="100977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5"/>
          <p:cNvSpPr/>
          <p:nvPr/>
        </p:nvSpPr>
        <p:spPr>
          <a:xfrm>
            <a:off x="2590800" y="381000"/>
            <a:ext cx="4191000" cy="762000"/>
          </a:xfrm>
          <a:prstGeom prst="roundRect">
            <a:avLst>
              <a:gd fmla="val 16667" name="adj"/>
            </a:avLst>
          </a:prstGeom>
          <a:solidFill>
            <a:srgbClr val="FF0000"/>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Calibri"/>
              <a:buNone/>
            </a:pPr>
            <a:r>
              <a:rPr b="0" i="0" lang="en-IN" sz="1600" u="sng" cap="none" strike="noStrike">
                <a:solidFill>
                  <a:schemeClr val="dk1"/>
                </a:solidFill>
                <a:latin typeface="Calibri"/>
                <a:ea typeface="Calibri"/>
                <a:cs typeface="Calibri"/>
                <a:sym typeface="Calibri"/>
              </a:rPr>
              <a:t>Chapter-2</a:t>
            </a:r>
            <a:endParaRPr/>
          </a:p>
          <a:p>
            <a:pPr indent="0" lvl="0" marL="0" marR="0" rtl="0" algn="ctr">
              <a:lnSpc>
                <a:spcPct val="100000"/>
              </a:lnSpc>
              <a:spcBef>
                <a:spcPts val="1000"/>
              </a:spcBef>
              <a:spcAft>
                <a:spcPts val="0"/>
              </a:spcAft>
              <a:buClr>
                <a:schemeClr val="dk1"/>
              </a:buClr>
              <a:buSzPts val="1600"/>
              <a:buFont typeface="Calibri"/>
              <a:buNone/>
            </a:pPr>
            <a:r>
              <a:rPr b="0" i="0" lang="en-IN" sz="1600" u="sng" cap="none" strike="noStrike">
                <a:solidFill>
                  <a:schemeClr val="dk1"/>
                </a:solidFill>
                <a:latin typeface="Calibri"/>
                <a:ea typeface="Calibri"/>
                <a:cs typeface="Calibri"/>
                <a:sym typeface="Calibri"/>
              </a:rPr>
              <a:t>The Establishment of Company Power</a:t>
            </a:r>
            <a:endParaRPr b="0" i="0" sz="2400" u="none" cap="none" strike="noStrike">
              <a:solidFill>
                <a:schemeClr val="dk1"/>
              </a:solidFill>
              <a:latin typeface="Arial"/>
              <a:ea typeface="Arial"/>
              <a:cs typeface="Arial"/>
              <a:sym typeface="Arial"/>
            </a:endParaRPr>
          </a:p>
        </p:txBody>
      </p:sp>
      <p:sp>
        <p:nvSpPr>
          <p:cNvPr id="136" name="Google Shape;136;p5"/>
          <p:cNvSpPr/>
          <p:nvPr/>
        </p:nvSpPr>
        <p:spPr>
          <a:xfrm>
            <a:off x="2209800" y="2819400"/>
            <a:ext cx="1600200" cy="1998662"/>
          </a:xfrm>
          <a:prstGeom prst="roundRect">
            <a:avLst>
              <a:gd fmla="val 16667" name="adj"/>
            </a:avLst>
          </a:prstGeom>
          <a:solidFill>
            <a:srgbClr val="B8CCE4"/>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Calibri"/>
              <a:buNone/>
            </a:pPr>
            <a:r>
              <a:rPr b="1" i="0" lang="en-IN" sz="1800" u="none" cap="none" strike="noStrike">
                <a:solidFill>
                  <a:schemeClr val="dk1"/>
                </a:solidFill>
                <a:latin typeface="Calibri"/>
                <a:ea typeface="Calibri"/>
                <a:cs typeface="Calibri"/>
                <a:sym typeface="Calibri"/>
              </a:rPr>
              <a:t>Dutch </a:t>
            </a:r>
            <a:endParaRPr/>
          </a:p>
          <a:p>
            <a:pPr indent="0" lvl="0" marL="0" marR="0" rtl="0" algn="l">
              <a:lnSpc>
                <a:spcPct val="100000"/>
              </a:lnSpc>
              <a:spcBef>
                <a:spcPts val="1000"/>
              </a:spcBef>
              <a:spcAft>
                <a:spcPts val="0"/>
              </a:spcAft>
              <a:buClr>
                <a:schemeClr val="dk1"/>
              </a:buClr>
              <a:buSzPts val="1100"/>
              <a:buFont typeface="Calibri"/>
              <a:buNone/>
            </a:pPr>
            <a:r>
              <a:rPr b="0" i="0" lang="en-IN" sz="1100" u="none" cap="none" strike="noStrike">
                <a:solidFill>
                  <a:schemeClr val="dk1"/>
                </a:solidFill>
                <a:latin typeface="Calibri"/>
                <a:ea typeface="Calibri"/>
                <a:cs typeface="Calibri"/>
                <a:sym typeface="Calibri"/>
              </a:rPr>
              <a:t>The Dutch East India Company was formed in 1602 and established factories in Masulipatanam, Surat, and Cochin.</a:t>
            </a:r>
            <a:endParaRPr/>
          </a:p>
          <a:p>
            <a:pPr indent="0" lvl="0" marL="0" marR="0" rtl="0" algn="l">
              <a:lnSpc>
                <a:spcPct val="100000"/>
              </a:lnSpc>
              <a:spcBef>
                <a:spcPts val="1000"/>
              </a:spcBef>
              <a:spcAft>
                <a:spcPts val="0"/>
              </a:spcAft>
              <a:buClr>
                <a:schemeClr val="dk1"/>
              </a:buClr>
              <a:buSzPts val="2800"/>
              <a:buFont typeface="Calibri"/>
              <a:buNone/>
            </a:pPr>
            <a:r>
              <a:t/>
            </a:r>
            <a:endParaRPr b="0" i="0" sz="2800" u="none" cap="none" strike="noStrike">
              <a:solidFill>
                <a:schemeClr val="dk1"/>
              </a:solidFill>
              <a:latin typeface="Arial"/>
              <a:ea typeface="Arial"/>
              <a:cs typeface="Arial"/>
              <a:sym typeface="Arial"/>
            </a:endParaRPr>
          </a:p>
        </p:txBody>
      </p:sp>
      <p:sp>
        <p:nvSpPr>
          <p:cNvPr id="137" name="Google Shape;137;p5"/>
          <p:cNvSpPr/>
          <p:nvPr/>
        </p:nvSpPr>
        <p:spPr>
          <a:xfrm>
            <a:off x="2946400" y="1293812"/>
            <a:ext cx="1993900" cy="1233093"/>
          </a:xfrm>
          <a:prstGeom prst="roundRect">
            <a:avLst>
              <a:gd fmla="val 16667" name="adj"/>
            </a:avLst>
          </a:prstGeom>
          <a:solidFill>
            <a:srgbClr val="08F2D6"/>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100"/>
              <a:buFont typeface="Calibri"/>
              <a:buNone/>
            </a:pPr>
            <a:r>
              <a:rPr b="1" i="0" lang="en-IN" sz="1100" u="none" cap="none" strike="noStrike">
                <a:solidFill>
                  <a:schemeClr val="dk1"/>
                </a:solidFill>
                <a:latin typeface="Calibri"/>
                <a:ea typeface="Calibri"/>
                <a:cs typeface="Calibri"/>
                <a:sym typeface="Calibri"/>
              </a:rPr>
              <a:t>Voyages of Discovery</a:t>
            </a:r>
            <a:endParaRPr/>
          </a:p>
          <a:p>
            <a:pPr indent="0" lvl="0" marL="0" marR="0" rtl="0" algn="ctr">
              <a:lnSpc>
                <a:spcPct val="100000"/>
              </a:lnSpc>
              <a:spcBef>
                <a:spcPts val="1000"/>
              </a:spcBef>
              <a:spcAft>
                <a:spcPts val="0"/>
              </a:spcAft>
              <a:buClr>
                <a:schemeClr val="dk1"/>
              </a:buClr>
              <a:buSzPts val="1100"/>
              <a:buFont typeface="Calibri"/>
              <a:buNone/>
            </a:pPr>
            <a:r>
              <a:rPr b="1" i="0" lang="en-IN" sz="1100" u="none" cap="none" strike="noStrike">
                <a:solidFill>
                  <a:schemeClr val="dk1"/>
                </a:solidFill>
                <a:latin typeface="Calibri"/>
                <a:ea typeface="Calibri"/>
                <a:cs typeface="Calibri"/>
                <a:sym typeface="Calibri"/>
              </a:rPr>
              <a:t>Vasco Da Gama, Portuguese landed at </a:t>
            </a:r>
            <a:r>
              <a:rPr b="1" i="0" lang="en-IN" sz="1400" u="none" cap="none" strike="noStrike">
                <a:solidFill>
                  <a:schemeClr val="dk1"/>
                </a:solidFill>
                <a:latin typeface="Calibri"/>
                <a:ea typeface="Calibri"/>
                <a:cs typeface="Calibri"/>
                <a:sym typeface="Calibri"/>
              </a:rPr>
              <a:t>Calicut</a:t>
            </a:r>
            <a:endParaRPr b="1" i="0" sz="1100" u="none" cap="none" strike="noStrike">
              <a:solidFill>
                <a:schemeClr val="dk1"/>
              </a:solidFill>
              <a:latin typeface="Calibri"/>
              <a:ea typeface="Calibri"/>
              <a:cs typeface="Calibri"/>
              <a:sym typeface="Calibri"/>
            </a:endParaRPr>
          </a:p>
          <a:p>
            <a:pPr indent="0" lvl="0" marL="0" marR="0" rtl="0" algn="ctr">
              <a:lnSpc>
                <a:spcPct val="100000"/>
              </a:lnSpc>
              <a:spcBef>
                <a:spcPts val="1000"/>
              </a:spcBef>
              <a:spcAft>
                <a:spcPts val="0"/>
              </a:spcAft>
              <a:buClr>
                <a:schemeClr val="dk1"/>
              </a:buClr>
              <a:buSzPts val="1100"/>
              <a:buFont typeface="Calibri"/>
              <a:buNone/>
            </a:pPr>
            <a:r>
              <a:rPr b="1" i="0" lang="en-IN" sz="1100" u="none" cap="none" strike="noStrike">
                <a:solidFill>
                  <a:schemeClr val="dk1"/>
                </a:solidFill>
                <a:latin typeface="Calibri"/>
                <a:ea typeface="Calibri"/>
                <a:cs typeface="Calibri"/>
                <a:sym typeface="Calibri"/>
              </a:rPr>
              <a:t>And discovered a sea route to East</a:t>
            </a:r>
            <a:endParaRPr b="0" i="0" sz="3600" u="none" cap="none" strike="noStrike">
              <a:solidFill>
                <a:schemeClr val="dk1"/>
              </a:solidFill>
              <a:latin typeface="Arial"/>
              <a:ea typeface="Arial"/>
              <a:cs typeface="Arial"/>
              <a:sym typeface="Arial"/>
            </a:endParaRPr>
          </a:p>
        </p:txBody>
      </p:sp>
      <p:sp>
        <p:nvSpPr>
          <p:cNvPr id="138" name="Google Shape;138;p5"/>
          <p:cNvSpPr/>
          <p:nvPr/>
        </p:nvSpPr>
        <p:spPr>
          <a:xfrm>
            <a:off x="4419600" y="2743200"/>
            <a:ext cx="1219200" cy="1794121"/>
          </a:xfrm>
          <a:prstGeom prst="roundRect">
            <a:avLst>
              <a:gd fmla="val 16667" name="adj"/>
            </a:avLst>
          </a:prstGeom>
          <a:solidFill>
            <a:srgbClr val="B8CCE4"/>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Calibri"/>
              <a:buNone/>
            </a:pPr>
            <a:r>
              <a:rPr b="1" i="0" lang="en-IN" sz="1600" u="none" cap="none" strike="noStrike">
                <a:solidFill>
                  <a:schemeClr val="dk1"/>
                </a:solidFill>
                <a:latin typeface="Calibri"/>
                <a:ea typeface="Calibri"/>
                <a:cs typeface="Calibri"/>
                <a:sym typeface="Calibri"/>
              </a:rPr>
              <a:t>Britain</a:t>
            </a:r>
            <a:endParaRPr/>
          </a:p>
          <a:p>
            <a:pPr indent="0" lvl="0" marL="0" marR="0" rtl="0" algn="ctr">
              <a:lnSpc>
                <a:spcPct val="100000"/>
              </a:lnSpc>
              <a:spcBef>
                <a:spcPts val="1000"/>
              </a:spcBef>
              <a:spcAft>
                <a:spcPts val="0"/>
              </a:spcAft>
              <a:buClr>
                <a:schemeClr val="dk1"/>
              </a:buClr>
              <a:buSzPts val="1100"/>
              <a:buFont typeface="Calibri"/>
              <a:buNone/>
            </a:pPr>
            <a:r>
              <a:rPr b="1" i="0" lang="en-IN" sz="1100" u="none" cap="none" strike="noStrike">
                <a:solidFill>
                  <a:schemeClr val="dk1"/>
                </a:solidFill>
                <a:latin typeface="Calibri"/>
                <a:ea typeface="Calibri"/>
                <a:cs typeface="Calibri"/>
                <a:sym typeface="Calibri"/>
              </a:rPr>
              <a:t> </a:t>
            </a:r>
            <a:r>
              <a:rPr b="0" i="0" lang="en-IN" sz="1050" u="none" cap="none" strike="noStrike">
                <a:solidFill>
                  <a:schemeClr val="dk1"/>
                </a:solidFill>
                <a:latin typeface="Calibri"/>
                <a:ea typeface="Calibri"/>
                <a:cs typeface="Calibri"/>
                <a:sym typeface="Calibri"/>
              </a:rPr>
              <a:t>Established Supremacy In India through wars</a:t>
            </a:r>
            <a:endParaRPr b="0" i="0" sz="2800" u="none" cap="none" strike="noStrike">
              <a:solidFill>
                <a:schemeClr val="dk1"/>
              </a:solidFill>
              <a:latin typeface="Arial"/>
              <a:ea typeface="Arial"/>
              <a:cs typeface="Arial"/>
              <a:sym typeface="Arial"/>
            </a:endParaRPr>
          </a:p>
        </p:txBody>
      </p:sp>
      <p:sp>
        <p:nvSpPr>
          <p:cNvPr id="139" name="Google Shape;139;p5"/>
          <p:cNvSpPr/>
          <p:nvPr/>
        </p:nvSpPr>
        <p:spPr>
          <a:xfrm>
            <a:off x="6026150" y="1736725"/>
            <a:ext cx="2127250" cy="2024959"/>
          </a:xfrm>
          <a:prstGeom prst="roundRect">
            <a:avLst>
              <a:gd fmla="val 16667" name="adj"/>
            </a:avLst>
          </a:prstGeom>
          <a:solidFill>
            <a:srgbClr val="B8CCE4"/>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chemeClr val="dk1"/>
              </a:buClr>
              <a:buSzPts val="1600"/>
              <a:buFont typeface="Calibri"/>
              <a:buNone/>
            </a:pPr>
            <a:r>
              <a:rPr b="1" i="0" lang="en-IN" sz="1600" u="none" cap="none" strike="noStrike">
                <a:solidFill>
                  <a:schemeClr val="dk1"/>
                </a:solidFill>
                <a:latin typeface="Calibri"/>
                <a:ea typeface="Calibri"/>
                <a:cs typeface="Calibri"/>
                <a:sym typeface="Calibri"/>
              </a:rPr>
              <a:t>France</a:t>
            </a:r>
            <a:endParaRPr/>
          </a:p>
          <a:p>
            <a:pPr indent="0" lvl="0" marL="0" marR="0" rtl="0" algn="r">
              <a:lnSpc>
                <a:spcPct val="100000"/>
              </a:lnSpc>
              <a:spcBef>
                <a:spcPts val="1000"/>
              </a:spcBef>
              <a:spcAft>
                <a:spcPts val="0"/>
              </a:spcAft>
              <a:buClr>
                <a:schemeClr val="dk1"/>
              </a:buClr>
              <a:buSzPts val="1050"/>
              <a:buFont typeface="Calibri"/>
              <a:buNone/>
            </a:pPr>
            <a:r>
              <a:rPr b="0" i="0" lang="en-IN" sz="1050" u="none" cap="none" strike="noStrike">
                <a:solidFill>
                  <a:schemeClr val="dk1"/>
                </a:solidFill>
                <a:latin typeface="Calibri"/>
                <a:ea typeface="Calibri"/>
                <a:cs typeface="Calibri"/>
                <a:sym typeface="Calibri"/>
              </a:rPr>
              <a:t>The French who were the last European power to enter India set up factory at Surat and acquired Mahe in Malabar on the west coast</a:t>
            </a:r>
            <a:r>
              <a:rPr b="0" i="0" lang="en-IN" sz="900" u="none" cap="none" strike="noStrike">
                <a:solidFill>
                  <a:schemeClr val="dk1"/>
                </a:solidFill>
                <a:latin typeface="Roboto"/>
                <a:ea typeface="Roboto"/>
                <a:cs typeface="Roboto"/>
                <a:sym typeface="Roboto"/>
              </a:rPr>
              <a:t>.</a:t>
            </a:r>
            <a:endParaRPr b="0" i="0" sz="2800" u="none" cap="none" strike="noStrike">
              <a:solidFill>
                <a:schemeClr val="dk1"/>
              </a:solidFill>
              <a:latin typeface="Arial"/>
              <a:ea typeface="Arial"/>
              <a:cs typeface="Arial"/>
              <a:sym typeface="Arial"/>
            </a:endParaRPr>
          </a:p>
        </p:txBody>
      </p:sp>
      <p:sp>
        <p:nvSpPr>
          <p:cNvPr id="140" name="Google Shape;140;p5"/>
          <p:cNvSpPr/>
          <p:nvPr/>
        </p:nvSpPr>
        <p:spPr>
          <a:xfrm>
            <a:off x="152400" y="1371600"/>
            <a:ext cx="1819275" cy="2211969"/>
          </a:xfrm>
          <a:prstGeom prst="roundRect">
            <a:avLst>
              <a:gd fmla="val 16667" name="adj"/>
            </a:avLst>
          </a:prstGeom>
          <a:solidFill>
            <a:srgbClr val="B8CCE4"/>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600"/>
              <a:buFont typeface="Calibri"/>
              <a:buNone/>
            </a:pPr>
            <a:r>
              <a:rPr b="1" i="0" lang="en-IN" sz="1600" u="none" cap="none" strike="noStrike">
                <a:solidFill>
                  <a:schemeClr val="dk1"/>
                </a:solidFill>
                <a:latin typeface="Calibri"/>
                <a:ea typeface="Calibri"/>
                <a:cs typeface="Calibri"/>
                <a:sym typeface="Calibri"/>
              </a:rPr>
              <a:t>Portuguese</a:t>
            </a:r>
            <a:endParaRPr/>
          </a:p>
          <a:p>
            <a:pPr indent="0" lvl="0" marL="0" marR="0" rtl="0" algn="l">
              <a:lnSpc>
                <a:spcPct val="100000"/>
              </a:lnSpc>
              <a:spcBef>
                <a:spcPts val="1000"/>
              </a:spcBef>
              <a:spcAft>
                <a:spcPts val="0"/>
              </a:spcAft>
              <a:buClr>
                <a:schemeClr val="dk1"/>
              </a:buClr>
              <a:buSzPts val="1600"/>
              <a:buFont typeface="Calibri"/>
              <a:buNone/>
            </a:pPr>
            <a:r>
              <a:rPr b="0" i="0" lang="en-IN" sz="1600" u="none" cap="none" strike="noStrike">
                <a:solidFill>
                  <a:schemeClr val="dk1"/>
                </a:solidFill>
                <a:latin typeface="Calibri"/>
                <a:ea typeface="Calibri"/>
                <a:cs typeface="Calibri"/>
                <a:sym typeface="Calibri"/>
              </a:rPr>
              <a:t>The Portuguese had trading settlements at Goa, Diu, Salsette, Bassein and Santhome</a:t>
            </a:r>
            <a:endParaRPr b="0" i="0" sz="1600" u="none" cap="none" strike="noStrike">
              <a:solidFill>
                <a:schemeClr val="dk1"/>
              </a:solidFill>
              <a:latin typeface="Calibri"/>
              <a:ea typeface="Calibri"/>
              <a:cs typeface="Calibri"/>
              <a:sym typeface="Calibri"/>
            </a:endParaRPr>
          </a:p>
          <a:p>
            <a:pPr indent="0" lvl="0" marL="0" marR="0" rtl="0" algn="l">
              <a:lnSpc>
                <a:spcPct val="100000"/>
              </a:lnSpc>
              <a:spcBef>
                <a:spcPts val="1000"/>
              </a:spcBef>
              <a:spcAft>
                <a:spcPts val="0"/>
              </a:spcAft>
              <a:buClr>
                <a:schemeClr val="dk1"/>
              </a:buClr>
              <a:buSzPts val="2800"/>
              <a:buFont typeface="Calibri"/>
              <a:buNone/>
            </a:pPr>
            <a:r>
              <a:t/>
            </a:r>
            <a:endParaRPr b="0" i="0" sz="2800" u="none" cap="none" strike="noStrike">
              <a:solidFill>
                <a:schemeClr val="dk1"/>
              </a:solidFill>
              <a:latin typeface="Arial"/>
              <a:ea typeface="Arial"/>
              <a:cs typeface="Arial"/>
              <a:sym typeface="Arial"/>
            </a:endParaRPr>
          </a:p>
        </p:txBody>
      </p:sp>
      <p:cxnSp>
        <p:nvCxnSpPr>
          <p:cNvPr id="141" name="Google Shape;141;p5"/>
          <p:cNvCxnSpPr/>
          <p:nvPr/>
        </p:nvCxnSpPr>
        <p:spPr>
          <a:xfrm rot="10800000">
            <a:off x="1995487" y="1625600"/>
            <a:ext cx="976313" cy="0"/>
          </a:xfrm>
          <a:prstGeom prst="straightConnector1">
            <a:avLst/>
          </a:prstGeom>
          <a:noFill/>
          <a:ln cap="flat" cmpd="sng" w="9525">
            <a:solidFill>
              <a:srgbClr val="000000"/>
            </a:solidFill>
            <a:prstDash val="solid"/>
            <a:round/>
            <a:headEnd len="med" w="med" type="none"/>
            <a:tailEnd len="med" w="med" type="triangle"/>
          </a:ln>
        </p:spPr>
      </p:cxnSp>
      <p:cxnSp>
        <p:nvCxnSpPr>
          <p:cNvPr id="142" name="Google Shape;142;p5"/>
          <p:cNvCxnSpPr/>
          <p:nvPr/>
        </p:nvCxnSpPr>
        <p:spPr>
          <a:xfrm>
            <a:off x="4724400" y="2514600"/>
            <a:ext cx="0" cy="239713"/>
          </a:xfrm>
          <a:prstGeom prst="straightConnector1">
            <a:avLst/>
          </a:prstGeom>
          <a:noFill/>
          <a:ln cap="flat" cmpd="sng" w="9525">
            <a:solidFill>
              <a:srgbClr val="000000"/>
            </a:solidFill>
            <a:prstDash val="solid"/>
            <a:round/>
            <a:headEnd len="med" w="med" type="none"/>
            <a:tailEnd len="med" w="med" type="triangle"/>
          </a:ln>
        </p:spPr>
      </p:cxnSp>
      <p:cxnSp>
        <p:nvCxnSpPr>
          <p:cNvPr id="143" name="Google Shape;143;p5"/>
          <p:cNvCxnSpPr/>
          <p:nvPr/>
        </p:nvCxnSpPr>
        <p:spPr>
          <a:xfrm>
            <a:off x="4992688" y="1820863"/>
            <a:ext cx="1103312" cy="0"/>
          </a:xfrm>
          <a:prstGeom prst="straightConnector1">
            <a:avLst/>
          </a:prstGeom>
          <a:noFill/>
          <a:ln cap="flat" cmpd="sng" w="9525">
            <a:solidFill>
              <a:srgbClr val="000000"/>
            </a:solidFill>
            <a:prstDash val="solid"/>
            <a:round/>
            <a:headEnd len="med" w="med" type="none"/>
            <a:tailEnd len="med" w="med" type="triangle"/>
          </a:ln>
        </p:spPr>
      </p:cxnSp>
      <p:cxnSp>
        <p:nvCxnSpPr>
          <p:cNvPr id="144" name="Google Shape;144;p5"/>
          <p:cNvCxnSpPr/>
          <p:nvPr/>
        </p:nvCxnSpPr>
        <p:spPr>
          <a:xfrm>
            <a:off x="3276600" y="2579687"/>
            <a:ext cx="0" cy="239713"/>
          </a:xfrm>
          <a:prstGeom prst="straightConnector1">
            <a:avLst/>
          </a:prstGeom>
          <a:noFill/>
          <a:ln cap="flat" cmpd="sng" w="9525">
            <a:solidFill>
              <a:srgbClr val="000000"/>
            </a:solidFill>
            <a:prstDash val="solid"/>
            <a:round/>
            <a:headEnd len="med" w="med" type="none"/>
            <a:tailEnd len="med" w="med" type="triangle"/>
          </a:ln>
        </p:spPr>
      </p:cxnSp>
      <p:pic>
        <p:nvPicPr>
          <p:cNvPr id="145" name="Google Shape;145;p5"/>
          <p:cNvPicPr preferRelativeResize="0"/>
          <p:nvPr/>
        </p:nvPicPr>
        <p:blipFill rotWithShape="1">
          <a:blip r:embed="rId3">
            <a:alphaModFix/>
          </a:blip>
          <a:srcRect b="0" l="0" r="0" t="0"/>
          <a:stretch/>
        </p:blipFill>
        <p:spPr>
          <a:xfrm>
            <a:off x="7025125" y="88425"/>
            <a:ext cx="1812675" cy="113892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6"/>
          <p:cNvSpPr/>
          <p:nvPr/>
        </p:nvSpPr>
        <p:spPr>
          <a:xfrm>
            <a:off x="0" y="609601"/>
            <a:ext cx="2819400" cy="1905000"/>
          </a:xfrm>
          <a:prstGeom prst="roundRect">
            <a:avLst>
              <a:gd fmla="val 16667" name="adj"/>
            </a:avLst>
          </a:prstGeom>
          <a:solidFill>
            <a:srgbClr val="33CCFF"/>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050"/>
              <a:buFont typeface="Calibri"/>
              <a:buNone/>
            </a:pPr>
            <a:r>
              <a:rPr b="1" i="0" lang="en-IN" sz="1050" u="none" cap="none" strike="noStrike">
                <a:solidFill>
                  <a:schemeClr val="dk1"/>
                </a:solidFill>
                <a:latin typeface="Calibri"/>
                <a:ea typeface="Calibri"/>
                <a:cs typeface="Calibri"/>
                <a:sym typeface="Calibri"/>
              </a:rPr>
              <a:t>The Carnatic War</a:t>
            </a:r>
            <a:r>
              <a:rPr b="0" i="0" lang="en-IN" sz="1050" u="none" cap="none" strike="noStrike">
                <a:solidFill>
                  <a:schemeClr val="dk1"/>
                </a:solidFill>
                <a:latin typeface="Calibri"/>
                <a:ea typeface="Calibri"/>
                <a:cs typeface="Calibri"/>
                <a:sym typeface="Calibri"/>
              </a:rPr>
              <a:t>The wars which fought with French to eliminate them from India came to known as Carnatic Wars. The three states of Carnatic region—Hyderabad, Carnatic, and Mysore were in constant conflict with each other Taking advantage of this conflict both British and French fought three wars between 1746 and 1763. The British defeated French and the British became the main European power in India</a:t>
            </a:r>
            <a:endParaRPr/>
          </a:p>
          <a:p>
            <a:pPr indent="0" lvl="0" marL="0" marR="0" rtl="0" algn="l">
              <a:lnSpc>
                <a:spcPct val="100000"/>
              </a:lnSpc>
              <a:spcBef>
                <a:spcPts val="1000"/>
              </a:spcBef>
              <a:spcAft>
                <a:spcPts val="0"/>
              </a:spcAft>
              <a:buClr>
                <a:schemeClr val="dk1"/>
              </a:buClr>
              <a:buSzPts val="1050"/>
              <a:buFont typeface="Calibri"/>
              <a:buNone/>
            </a:pPr>
            <a:r>
              <a:t/>
            </a:r>
            <a:endParaRPr b="0" i="0" sz="1050" u="none" cap="none" strike="noStrike">
              <a:solidFill>
                <a:schemeClr val="dk1"/>
              </a:solidFill>
              <a:latin typeface="Calibri"/>
              <a:ea typeface="Calibri"/>
              <a:cs typeface="Calibri"/>
              <a:sym typeface="Calibri"/>
            </a:endParaRPr>
          </a:p>
          <a:p>
            <a:pPr indent="0" lvl="0" marL="0" marR="0" rtl="0" algn="l">
              <a:lnSpc>
                <a:spcPct val="100000"/>
              </a:lnSpc>
              <a:spcBef>
                <a:spcPts val="1000"/>
              </a:spcBef>
              <a:spcAft>
                <a:spcPts val="0"/>
              </a:spcAft>
              <a:buClr>
                <a:schemeClr val="dk1"/>
              </a:buClr>
              <a:buSzPts val="2400"/>
              <a:buFont typeface="Calibri"/>
              <a:buNone/>
            </a:pPr>
            <a:r>
              <a:t/>
            </a:r>
            <a:endParaRPr b="0" i="0" sz="2400" u="none" cap="none" strike="noStrike">
              <a:solidFill>
                <a:schemeClr val="dk1"/>
              </a:solidFill>
              <a:latin typeface="Arial"/>
              <a:ea typeface="Arial"/>
              <a:cs typeface="Arial"/>
              <a:sym typeface="Arial"/>
            </a:endParaRPr>
          </a:p>
        </p:txBody>
      </p:sp>
      <p:sp>
        <p:nvSpPr>
          <p:cNvPr id="151" name="Google Shape;151;p6"/>
          <p:cNvSpPr/>
          <p:nvPr/>
        </p:nvSpPr>
        <p:spPr>
          <a:xfrm>
            <a:off x="0" y="2895600"/>
            <a:ext cx="2438400" cy="3429000"/>
          </a:xfrm>
          <a:prstGeom prst="roundRect">
            <a:avLst>
              <a:gd fmla="val 16667" name="adj"/>
            </a:avLst>
          </a:prstGeom>
          <a:solidFill>
            <a:srgbClr val="33CCFF"/>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000"/>
              <a:buFont typeface="Calibri"/>
              <a:buNone/>
            </a:pPr>
            <a:r>
              <a:rPr b="1" i="0" lang="en-IN" sz="1000" u="none" cap="none" strike="noStrike">
                <a:solidFill>
                  <a:schemeClr val="dk1"/>
                </a:solidFill>
                <a:latin typeface="Calibri"/>
                <a:ea typeface="Calibri"/>
                <a:cs typeface="Calibri"/>
                <a:sym typeface="Calibri"/>
              </a:rPr>
              <a:t>The Battle of Buxar</a:t>
            </a:r>
            <a:endParaRPr b="1" i="0" sz="1000" u="none" cap="none" strike="noStrike">
              <a:solidFill>
                <a:schemeClr val="dk1"/>
              </a:solidFill>
              <a:latin typeface="Calibri"/>
              <a:ea typeface="Calibri"/>
              <a:cs typeface="Calibri"/>
              <a:sym typeface="Calibri"/>
            </a:endParaRPr>
          </a:p>
          <a:p>
            <a:pPr indent="0" lvl="0" marL="0" marR="0" rtl="0" algn="l">
              <a:lnSpc>
                <a:spcPct val="100000"/>
              </a:lnSpc>
              <a:spcBef>
                <a:spcPts val="1000"/>
              </a:spcBef>
              <a:spcAft>
                <a:spcPts val="0"/>
              </a:spcAft>
              <a:buClr>
                <a:schemeClr val="dk1"/>
              </a:buClr>
              <a:buSzPts val="1000"/>
              <a:buFont typeface="Calibri"/>
              <a:buNone/>
            </a:pPr>
            <a:r>
              <a:rPr b="0" i="0" lang="en-IN" sz="1000" u="none" cap="none" strike="noStrike">
                <a:solidFill>
                  <a:schemeClr val="dk1"/>
                </a:solidFill>
                <a:latin typeface="Calibri"/>
                <a:ea typeface="Calibri"/>
                <a:cs typeface="Calibri"/>
                <a:sym typeface="Calibri"/>
              </a:rPr>
              <a:t>Mir-Qasim soon grew tired of British control and set about consolidating his power and position. To improve his finances he tried to force the employees of East India Company to pay duty for their private trade. When he was unable to do so, he granted free trade to all Indians.In1763, Mir-Qasim went to Awadh and entered into an alliance with nawab Shujauddaula and the Mughal emperor Shah Alam, who was a refugee after the third battle of Panipat. In 1764, the combined forces of Mir-Qasim, Shujauddaula, and Shah Alam met the British at the Battle of Buxar</a:t>
            </a:r>
            <a:endParaRPr b="0" i="0" sz="2400" u="none" cap="none" strike="noStrike">
              <a:solidFill>
                <a:schemeClr val="dk1"/>
              </a:solidFill>
              <a:latin typeface="Arial"/>
              <a:ea typeface="Arial"/>
              <a:cs typeface="Arial"/>
              <a:sym typeface="Arial"/>
            </a:endParaRPr>
          </a:p>
        </p:txBody>
      </p:sp>
      <p:sp>
        <p:nvSpPr>
          <p:cNvPr id="152" name="Google Shape;152;p6"/>
          <p:cNvSpPr/>
          <p:nvPr/>
        </p:nvSpPr>
        <p:spPr>
          <a:xfrm>
            <a:off x="7086600" y="838200"/>
            <a:ext cx="1905000" cy="1839913"/>
          </a:xfrm>
          <a:prstGeom prst="roundRect">
            <a:avLst>
              <a:gd fmla="val 16667" name="adj"/>
            </a:avLst>
          </a:prstGeom>
          <a:solidFill>
            <a:srgbClr val="33CCFF"/>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000"/>
              <a:buFont typeface="Calibri"/>
              <a:buNone/>
            </a:pPr>
            <a:r>
              <a:rPr b="1" i="0" lang="en-IN" sz="1000" u="none" cap="none" strike="noStrike">
                <a:solidFill>
                  <a:schemeClr val="dk1"/>
                </a:solidFill>
                <a:latin typeface="Calibri"/>
                <a:ea typeface="Calibri"/>
                <a:cs typeface="Calibri"/>
                <a:sym typeface="Calibri"/>
              </a:rPr>
              <a:t>The Anglo Maratha War</a:t>
            </a:r>
            <a:endParaRPr/>
          </a:p>
          <a:p>
            <a:pPr indent="0" lvl="0" marL="0" marR="0" rtl="0" algn="ctr">
              <a:lnSpc>
                <a:spcPct val="100000"/>
              </a:lnSpc>
              <a:spcBef>
                <a:spcPts val="1000"/>
              </a:spcBef>
              <a:spcAft>
                <a:spcPts val="0"/>
              </a:spcAft>
              <a:buClr>
                <a:schemeClr val="dk1"/>
              </a:buClr>
              <a:buSzPts val="1000"/>
              <a:buFont typeface="Calibri"/>
              <a:buNone/>
            </a:pPr>
            <a:r>
              <a:rPr b="0" i="0" lang="en-IN" sz="1000" u="none" cap="none" strike="noStrike">
                <a:solidFill>
                  <a:schemeClr val="dk1"/>
                </a:solidFill>
                <a:latin typeface="Calibri"/>
                <a:ea typeface="Calibri"/>
                <a:cs typeface="Calibri"/>
                <a:sym typeface="Calibri"/>
              </a:rPr>
              <a:t>After the death of Shivaji the governors of different provinces called as Peshwas started to rule </a:t>
            </a:r>
            <a:r>
              <a:rPr b="0" i="0" lang="en-IN" sz="1050" u="none" cap="none" strike="noStrike">
                <a:solidFill>
                  <a:schemeClr val="dk1"/>
                </a:solidFill>
                <a:latin typeface="Calibri"/>
                <a:ea typeface="Calibri"/>
                <a:cs typeface="Calibri"/>
                <a:sym typeface="Calibri"/>
              </a:rPr>
              <a:t>Maratha</a:t>
            </a:r>
            <a:r>
              <a:rPr b="0" i="0" lang="en-IN" sz="1000" u="none" cap="none" strike="noStrike">
                <a:solidFill>
                  <a:schemeClr val="dk1"/>
                </a:solidFill>
                <a:latin typeface="Calibri"/>
                <a:ea typeface="Calibri"/>
                <a:cs typeface="Calibri"/>
                <a:sym typeface="Calibri"/>
              </a:rPr>
              <a:t> Kingdom. The British wanted to annex Maratha Kingdom so they fought three wars that came to be known as The Anglo Maratha wars.</a:t>
            </a:r>
            <a:endParaRPr/>
          </a:p>
          <a:p>
            <a:pPr indent="0" lvl="0" marL="0" marR="0" rtl="0" algn="l">
              <a:lnSpc>
                <a:spcPct val="100000"/>
              </a:lnSpc>
              <a:spcBef>
                <a:spcPts val="1000"/>
              </a:spcBef>
              <a:spcAft>
                <a:spcPts val="0"/>
              </a:spcAft>
              <a:buClr>
                <a:schemeClr val="dk1"/>
              </a:buClr>
              <a:buSzPts val="2400"/>
              <a:buFont typeface="Calibri"/>
              <a:buNone/>
            </a:pPr>
            <a:r>
              <a:t/>
            </a:r>
            <a:endParaRPr b="0" i="0" sz="2400" u="none" cap="none" strike="noStrike">
              <a:solidFill>
                <a:schemeClr val="dk1"/>
              </a:solidFill>
              <a:latin typeface="Arial"/>
              <a:ea typeface="Arial"/>
              <a:cs typeface="Arial"/>
              <a:sym typeface="Arial"/>
            </a:endParaRPr>
          </a:p>
        </p:txBody>
      </p:sp>
      <p:sp>
        <p:nvSpPr>
          <p:cNvPr id="153" name="Google Shape;153;p6"/>
          <p:cNvSpPr/>
          <p:nvPr/>
        </p:nvSpPr>
        <p:spPr>
          <a:xfrm>
            <a:off x="4191000" y="2590800"/>
            <a:ext cx="1925638" cy="2590800"/>
          </a:xfrm>
          <a:prstGeom prst="roundRect">
            <a:avLst>
              <a:gd fmla="val 16667" name="adj"/>
            </a:avLst>
          </a:prstGeom>
          <a:solidFill>
            <a:srgbClr val="33CCFF"/>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000"/>
              <a:buFont typeface="Calibri"/>
              <a:buNone/>
            </a:pPr>
            <a:r>
              <a:rPr b="1" i="0" lang="en-IN" sz="1000" u="none" cap="none" strike="noStrike">
                <a:solidFill>
                  <a:schemeClr val="dk1"/>
                </a:solidFill>
                <a:latin typeface="Calibri"/>
                <a:ea typeface="Calibri"/>
                <a:cs typeface="Calibri"/>
                <a:sym typeface="Calibri"/>
              </a:rPr>
              <a:t>The Anglo Sikh war:</a:t>
            </a:r>
            <a:r>
              <a:rPr b="0" i="0" lang="en-IN" sz="1000" u="none" cap="none" strike="noStrike">
                <a:solidFill>
                  <a:schemeClr val="dk1"/>
                </a:solidFill>
                <a:latin typeface="Calibri"/>
                <a:ea typeface="Calibri"/>
                <a:cs typeface="Calibri"/>
                <a:sym typeface="Calibri"/>
              </a:rPr>
              <a:t>British also annexed Punjab through war came to be known as Anglo Sikh War Taking advantage of the declining power of the Mughal Empire, the Sikhs established a powerful empire in the 18</a:t>
            </a:r>
            <a:r>
              <a:rPr b="0" baseline="30000" i="0" lang="en-IN" sz="1000" u="none" cap="none" strike="noStrike">
                <a:solidFill>
                  <a:schemeClr val="dk1"/>
                </a:solidFill>
                <a:latin typeface="Calibri"/>
                <a:ea typeface="Calibri"/>
                <a:cs typeface="Calibri"/>
                <a:sym typeface="Calibri"/>
              </a:rPr>
              <a:t>th</a:t>
            </a:r>
            <a:r>
              <a:rPr b="0" i="0" lang="en-IN" sz="1000" u="none" cap="none" strike="noStrike">
                <a:solidFill>
                  <a:schemeClr val="dk1"/>
                </a:solidFill>
                <a:latin typeface="Calibri"/>
                <a:ea typeface="Calibri"/>
                <a:cs typeface="Calibri"/>
                <a:sym typeface="Calibri"/>
              </a:rPr>
              <a:t> century under the leadership of Ranjit Singh. He maintained a friendly relationship with British. After his death, there was anarchy in Punjab and Khalsa became powerful</a:t>
            </a:r>
            <a:endParaRPr b="0" i="0" sz="1000" u="none" cap="none" strike="noStrike">
              <a:solidFill>
                <a:schemeClr val="dk1"/>
              </a:solidFill>
              <a:latin typeface="Roboto"/>
              <a:ea typeface="Roboto"/>
              <a:cs typeface="Roboto"/>
              <a:sym typeface="Roboto"/>
            </a:endParaRPr>
          </a:p>
          <a:p>
            <a:pPr indent="0" lvl="0" marL="0" marR="0" rtl="0" algn="l">
              <a:lnSpc>
                <a:spcPct val="100000"/>
              </a:lnSpc>
              <a:spcBef>
                <a:spcPts val="1000"/>
              </a:spcBef>
              <a:spcAft>
                <a:spcPts val="0"/>
              </a:spcAft>
              <a:buClr>
                <a:schemeClr val="dk1"/>
              </a:buClr>
              <a:buSzPts val="2400"/>
              <a:buFont typeface="Calibri"/>
              <a:buNone/>
            </a:pPr>
            <a:r>
              <a:t/>
            </a:r>
            <a:endParaRPr b="0" i="0" sz="2400" u="none" cap="none" strike="noStrike">
              <a:solidFill>
                <a:schemeClr val="dk1"/>
              </a:solidFill>
              <a:latin typeface="Arial"/>
              <a:ea typeface="Arial"/>
              <a:cs typeface="Arial"/>
              <a:sym typeface="Arial"/>
            </a:endParaRPr>
          </a:p>
        </p:txBody>
      </p:sp>
      <p:sp>
        <p:nvSpPr>
          <p:cNvPr id="154" name="Google Shape;154;p6"/>
          <p:cNvSpPr/>
          <p:nvPr/>
        </p:nvSpPr>
        <p:spPr>
          <a:xfrm>
            <a:off x="6273800" y="2819400"/>
            <a:ext cx="2870200" cy="2286000"/>
          </a:xfrm>
          <a:prstGeom prst="roundRect">
            <a:avLst>
              <a:gd fmla="val 16667" name="adj"/>
            </a:avLst>
          </a:prstGeom>
          <a:solidFill>
            <a:srgbClr val="33CCFF"/>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chemeClr val="dk1"/>
              </a:buClr>
              <a:buSzPts val="1050"/>
              <a:buFont typeface="Calibri"/>
              <a:buNone/>
            </a:pPr>
            <a:r>
              <a:rPr b="1" i="0" lang="en-IN" sz="1050" u="none" cap="none" strike="noStrike">
                <a:solidFill>
                  <a:schemeClr val="dk1"/>
                </a:solidFill>
                <a:latin typeface="Calibri"/>
                <a:ea typeface="Calibri"/>
                <a:cs typeface="Calibri"/>
                <a:sym typeface="Calibri"/>
              </a:rPr>
              <a:t>The Anglo Mysore War</a:t>
            </a:r>
            <a:endParaRPr/>
          </a:p>
          <a:p>
            <a:pPr indent="0" lvl="0" marL="0" marR="0" rtl="0" algn="r">
              <a:lnSpc>
                <a:spcPct val="100000"/>
              </a:lnSpc>
              <a:spcBef>
                <a:spcPts val="1000"/>
              </a:spcBef>
              <a:spcAft>
                <a:spcPts val="0"/>
              </a:spcAft>
              <a:buClr>
                <a:schemeClr val="dk1"/>
              </a:buClr>
              <a:buSzPts val="1000"/>
              <a:buFont typeface="Calibri"/>
              <a:buNone/>
            </a:pPr>
            <a:r>
              <a:rPr b="0" i="0" lang="en-IN" sz="1000" u="none" cap="none" strike="noStrike">
                <a:solidFill>
                  <a:schemeClr val="dk1"/>
                </a:solidFill>
                <a:latin typeface="Calibri"/>
                <a:ea typeface="Calibri"/>
                <a:cs typeface="Calibri"/>
                <a:sym typeface="Calibri"/>
              </a:rPr>
              <a:t>In order to annex Mysore four battles were fought between the British and the kingdom of Mysore.</a:t>
            </a:r>
            <a:endParaRPr/>
          </a:p>
          <a:p>
            <a:pPr indent="0" lvl="0" marL="0" marR="0" rtl="0" algn="r">
              <a:lnSpc>
                <a:spcPct val="100000"/>
              </a:lnSpc>
              <a:spcBef>
                <a:spcPts val="1000"/>
              </a:spcBef>
              <a:spcAft>
                <a:spcPts val="0"/>
              </a:spcAft>
              <a:buClr>
                <a:schemeClr val="dk1"/>
              </a:buClr>
              <a:buSzPts val="1000"/>
              <a:buFont typeface="Calibri"/>
              <a:buNone/>
            </a:pPr>
            <a:r>
              <a:rPr b="0" i="0" lang="en-IN" sz="1000" u="none" cap="none" strike="noStrike">
                <a:solidFill>
                  <a:schemeClr val="dk1"/>
                </a:solidFill>
                <a:latin typeface="Calibri"/>
                <a:ea typeface="Calibri"/>
                <a:cs typeface="Calibri"/>
                <a:sym typeface="Calibri"/>
              </a:rPr>
              <a:t>In the third Anglo Mysore war (1790-1792) Lord Cornwallis, the Governor General of British entered into an alliance with Marathas and the Nizam of Hyderabad. Their joint forces defeated Tipu Sultan. In 1799 the British defeated Tipu at Seringapatam in the fourth Anglo Mysore war</a:t>
            </a:r>
            <a:endParaRPr b="0" i="0" sz="2400" u="none" cap="none" strike="noStrike">
              <a:solidFill>
                <a:schemeClr val="dk1"/>
              </a:solidFill>
              <a:latin typeface="Arial"/>
              <a:ea typeface="Arial"/>
              <a:cs typeface="Arial"/>
              <a:sym typeface="Arial"/>
            </a:endParaRPr>
          </a:p>
        </p:txBody>
      </p:sp>
      <p:sp>
        <p:nvSpPr>
          <p:cNvPr id="155" name="Google Shape;155;p6"/>
          <p:cNvSpPr/>
          <p:nvPr/>
        </p:nvSpPr>
        <p:spPr>
          <a:xfrm>
            <a:off x="2590800" y="2971800"/>
            <a:ext cx="1539875" cy="2362200"/>
          </a:xfrm>
          <a:prstGeom prst="roundRect">
            <a:avLst>
              <a:gd fmla="val 16667" name="adj"/>
            </a:avLst>
          </a:prstGeom>
          <a:solidFill>
            <a:srgbClr val="33CCFF"/>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050"/>
              <a:buFont typeface="Calibri"/>
              <a:buNone/>
            </a:pPr>
            <a:r>
              <a:rPr b="1" i="0" lang="en-IN" sz="1050" u="none" cap="none" strike="noStrike">
                <a:solidFill>
                  <a:schemeClr val="dk1"/>
                </a:solidFill>
                <a:latin typeface="Calibri"/>
                <a:ea typeface="Calibri"/>
                <a:cs typeface="Calibri"/>
                <a:sym typeface="Calibri"/>
              </a:rPr>
              <a:t>The Battle of Plassey</a:t>
            </a:r>
            <a:endParaRPr/>
          </a:p>
          <a:p>
            <a:pPr indent="0" lvl="0" marL="0" marR="0" rtl="0" algn="l">
              <a:lnSpc>
                <a:spcPct val="100000"/>
              </a:lnSpc>
              <a:spcBef>
                <a:spcPts val="1000"/>
              </a:spcBef>
              <a:spcAft>
                <a:spcPts val="0"/>
              </a:spcAft>
              <a:buClr>
                <a:schemeClr val="dk1"/>
              </a:buClr>
              <a:buSzPts val="1000"/>
              <a:buFont typeface="Calibri"/>
              <a:buNone/>
            </a:pPr>
            <a:r>
              <a:rPr b="0" i="0" lang="en-IN" sz="1000" u="none" cap="none" strike="noStrike">
                <a:solidFill>
                  <a:schemeClr val="dk1"/>
                </a:solidFill>
                <a:latin typeface="Calibri"/>
                <a:ea typeface="Calibri"/>
                <a:cs typeface="Calibri"/>
                <a:sym typeface="Calibri"/>
              </a:rPr>
              <a:t>The war between British and the nawab of Bengal came to known as Plassey war. The British started fortifying their factory at Fort William in Calcutta.Sirajuddaulah, the Nawab of Bengal, asked British to demolish the fortifications.</a:t>
            </a:r>
            <a:endParaRPr b="0" i="0" sz="2400" u="none" cap="none" strike="noStrike">
              <a:solidFill>
                <a:schemeClr val="dk1"/>
              </a:solidFill>
              <a:latin typeface="Arial"/>
              <a:ea typeface="Arial"/>
              <a:cs typeface="Arial"/>
              <a:sym typeface="Arial"/>
            </a:endParaRPr>
          </a:p>
        </p:txBody>
      </p:sp>
      <p:sp>
        <p:nvSpPr>
          <p:cNvPr id="156" name="Google Shape;156;p6"/>
          <p:cNvSpPr/>
          <p:nvPr/>
        </p:nvSpPr>
        <p:spPr>
          <a:xfrm>
            <a:off x="3486150" y="1279525"/>
            <a:ext cx="1725613" cy="1101725"/>
          </a:xfrm>
          <a:prstGeom prst="ellipse">
            <a:avLst/>
          </a:prstGeom>
          <a:solidFill>
            <a:srgbClr val="FF6699"/>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Calibri"/>
              <a:buNone/>
            </a:pPr>
            <a:r>
              <a:rPr b="0" i="0" lang="en-IN" sz="1600" u="none" cap="none" strike="noStrike">
                <a:solidFill>
                  <a:schemeClr val="dk1"/>
                </a:solidFill>
                <a:latin typeface="Calibri"/>
                <a:ea typeface="Calibri"/>
                <a:cs typeface="Calibri"/>
                <a:sym typeface="Calibri"/>
              </a:rPr>
              <a:t>The British Conquest of India</a:t>
            </a:r>
            <a:endParaRPr b="0" i="0" sz="2000" u="none" cap="none" strike="noStrike">
              <a:solidFill>
                <a:schemeClr val="dk1"/>
              </a:solidFill>
              <a:latin typeface="Arial"/>
              <a:ea typeface="Arial"/>
              <a:cs typeface="Arial"/>
              <a:sym typeface="Arial"/>
            </a:endParaRPr>
          </a:p>
        </p:txBody>
      </p:sp>
      <p:cxnSp>
        <p:nvCxnSpPr>
          <p:cNvPr id="157" name="Google Shape;157;p6"/>
          <p:cNvCxnSpPr/>
          <p:nvPr/>
        </p:nvCxnSpPr>
        <p:spPr>
          <a:xfrm rot="10800000">
            <a:off x="2819400" y="1676400"/>
            <a:ext cx="666750" cy="0"/>
          </a:xfrm>
          <a:prstGeom prst="straightConnector1">
            <a:avLst/>
          </a:prstGeom>
          <a:noFill/>
          <a:ln cap="flat" cmpd="sng" w="9525">
            <a:solidFill>
              <a:srgbClr val="000000"/>
            </a:solidFill>
            <a:prstDash val="solid"/>
            <a:round/>
            <a:headEnd len="med" w="med" type="none"/>
            <a:tailEnd len="med" w="med" type="triangle"/>
          </a:ln>
        </p:spPr>
      </p:cxnSp>
      <p:cxnSp>
        <p:nvCxnSpPr>
          <p:cNvPr id="158" name="Google Shape;158;p6"/>
          <p:cNvCxnSpPr/>
          <p:nvPr/>
        </p:nvCxnSpPr>
        <p:spPr>
          <a:xfrm>
            <a:off x="5097463" y="2116138"/>
            <a:ext cx="1684337" cy="703262"/>
          </a:xfrm>
          <a:prstGeom prst="straightConnector1">
            <a:avLst/>
          </a:prstGeom>
          <a:noFill/>
          <a:ln cap="flat" cmpd="sng" w="9525">
            <a:solidFill>
              <a:srgbClr val="000000"/>
            </a:solidFill>
            <a:prstDash val="solid"/>
            <a:round/>
            <a:headEnd len="med" w="med" type="none"/>
            <a:tailEnd len="med" w="med" type="triangle"/>
          </a:ln>
        </p:spPr>
      </p:cxnSp>
      <p:cxnSp>
        <p:nvCxnSpPr>
          <p:cNvPr id="159" name="Google Shape;159;p6"/>
          <p:cNvCxnSpPr/>
          <p:nvPr/>
        </p:nvCxnSpPr>
        <p:spPr>
          <a:xfrm flipH="1" rot="10800000">
            <a:off x="5202238" y="1524000"/>
            <a:ext cx="2112962" cy="211138"/>
          </a:xfrm>
          <a:prstGeom prst="straightConnector1">
            <a:avLst/>
          </a:prstGeom>
          <a:noFill/>
          <a:ln cap="flat" cmpd="sng" w="9525">
            <a:solidFill>
              <a:srgbClr val="000000"/>
            </a:solidFill>
            <a:prstDash val="solid"/>
            <a:round/>
            <a:headEnd len="med" w="med" type="none"/>
            <a:tailEnd len="med" w="med" type="triangle"/>
          </a:ln>
        </p:spPr>
      </p:cxnSp>
      <p:cxnSp>
        <p:nvCxnSpPr>
          <p:cNvPr id="160" name="Google Shape;160;p6"/>
          <p:cNvCxnSpPr>
            <a:endCxn id="153" idx="0"/>
          </p:cNvCxnSpPr>
          <p:nvPr/>
        </p:nvCxnSpPr>
        <p:spPr>
          <a:xfrm>
            <a:off x="4953119" y="2286000"/>
            <a:ext cx="200700" cy="304800"/>
          </a:xfrm>
          <a:prstGeom prst="straightConnector1">
            <a:avLst/>
          </a:prstGeom>
          <a:noFill/>
          <a:ln cap="flat" cmpd="sng" w="9525">
            <a:solidFill>
              <a:srgbClr val="000000"/>
            </a:solidFill>
            <a:prstDash val="solid"/>
            <a:round/>
            <a:headEnd len="med" w="med" type="none"/>
            <a:tailEnd len="med" w="med" type="triangle"/>
          </a:ln>
        </p:spPr>
      </p:cxnSp>
      <p:cxnSp>
        <p:nvCxnSpPr>
          <p:cNvPr id="161" name="Google Shape;161;p6"/>
          <p:cNvCxnSpPr/>
          <p:nvPr/>
        </p:nvCxnSpPr>
        <p:spPr>
          <a:xfrm>
            <a:off x="3733800" y="2209800"/>
            <a:ext cx="0" cy="762000"/>
          </a:xfrm>
          <a:prstGeom prst="straightConnector1">
            <a:avLst/>
          </a:prstGeom>
          <a:noFill/>
          <a:ln cap="flat" cmpd="sng" w="9525">
            <a:solidFill>
              <a:srgbClr val="000000"/>
            </a:solidFill>
            <a:prstDash val="solid"/>
            <a:round/>
            <a:headEnd len="med" w="med" type="none"/>
            <a:tailEnd len="med" w="med" type="triangle"/>
          </a:ln>
        </p:spPr>
      </p:cxnSp>
      <p:cxnSp>
        <p:nvCxnSpPr>
          <p:cNvPr id="162" name="Google Shape;162;p6"/>
          <p:cNvCxnSpPr/>
          <p:nvPr/>
        </p:nvCxnSpPr>
        <p:spPr>
          <a:xfrm flipH="1">
            <a:off x="2286000" y="2024063"/>
            <a:ext cx="1243014" cy="1100137"/>
          </a:xfrm>
          <a:prstGeom prst="straightConnector1">
            <a:avLst/>
          </a:prstGeom>
          <a:noFill/>
          <a:ln cap="flat" cmpd="sng" w="9525">
            <a:solidFill>
              <a:srgbClr val="000000"/>
            </a:solidFill>
            <a:prstDash val="solid"/>
            <a:round/>
            <a:headEnd len="med" w="med" type="none"/>
            <a:tailEnd len="med" w="med" type="triangle"/>
          </a:ln>
        </p:spPr>
      </p:cxnSp>
      <p:pic>
        <p:nvPicPr>
          <p:cNvPr id="163" name="Google Shape;163;p6"/>
          <p:cNvPicPr preferRelativeResize="0"/>
          <p:nvPr/>
        </p:nvPicPr>
        <p:blipFill rotWithShape="1">
          <a:blip r:embed="rId3">
            <a:alphaModFix/>
          </a:blip>
          <a:srcRect b="0" l="0" r="0" t="0"/>
          <a:stretch/>
        </p:blipFill>
        <p:spPr>
          <a:xfrm>
            <a:off x="7025125" y="88425"/>
            <a:ext cx="1725625" cy="70325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p7"/>
          <p:cNvSpPr/>
          <p:nvPr/>
        </p:nvSpPr>
        <p:spPr>
          <a:xfrm>
            <a:off x="5105400" y="1752600"/>
            <a:ext cx="2052637" cy="1524000"/>
          </a:xfrm>
          <a:prstGeom prst="roundRect">
            <a:avLst>
              <a:gd fmla="val 16667" name="adj"/>
            </a:avLst>
          </a:prstGeom>
          <a:solidFill>
            <a:srgbClr val="D8D8D8"/>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100"/>
              <a:buFont typeface="Calibri"/>
              <a:buNone/>
            </a:pPr>
            <a:r>
              <a:rPr b="0" i="0" lang="en-IN" sz="1100" u="none" cap="none" strike="noStrike">
                <a:solidFill>
                  <a:schemeClr val="dk1"/>
                </a:solidFill>
                <a:latin typeface="Calibri"/>
                <a:ea typeface="Calibri"/>
                <a:cs typeface="Calibri"/>
                <a:sym typeface="Calibri"/>
              </a:rPr>
              <a:t>In the Subsidiary Alliance system, an Indian ruler had to maintain British troops in his state, either by giving some of his territory or by paying for the maintenance of the troops.</a:t>
            </a:r>
            <a:endParaRPr b="0" i="0" sz="3600" u="none" cap="none" strike="noStrike">
              <a:solidFill>
                <a:schemeClr val="dk1"/>
              </a:solidFill>
              <a:latin typeface="Arial"/>
              <a:ea typeface="Arial"/>
              <a:cs typeface="Arial"/>
              <a:sym typeface="Arial"/>
            </a:endParaRPr>
          </a:p>
        </p:txBody>
      </p:sp>
      <p:sp>
        <p:nvSpPr>
          <p:cNvPr id="169" name="Google Shape;169;p7"/>
          <p:cNvSpPr/>
          <p:nvPr/>
        </p:nvSpPr>
        <p:spPr>
          <a:xfrm>
            <a:off x="228600" y="1524000"/>
            <a:ext cx="2144713" cy="1828800"/>
          </a:xfrm>
          <a:prstGeom prst="roundRect">
            <a:avLst>
              <a:gd fmla="val 16667" name="adj"/>
            </a:avLst>
          </a:prstGeom>
          <a:solidFill>
            <a:srgbClr val="D8D8D8"/>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200"/>
              <a:buFont typeface="Calibri"/>
              <a:buNone/>
            </a:pPr>
            <a:r>
              <a:rPr b="0" i="0" lang="en-IN" sz="1200" u="none" cap="none" strike="noStrike">
                <a:solidFill>
                  <a:schemeClr val="dk1"/>
                </a:solidFill>
                <a:latin typeface="Calibri"/>
                <a:ea typeface="Calibri"/>
                <a:cs typeface="Calibri"/>
                <a:sym typeface="Calibri"/>
              </a:rPr>
              <a:t>Annexation means to take control of a neighbouring territory, usually with the use of force. The states annexed through this policy were kingdom of Travancore, Surat and Carnatic. Lord Wellesley introduced this policy</a:t>
            </a:r>
            <a:endParaRPr b="0" i="0" sz="4000" u="none" cap="none" strike="noStrike">
              <a:solidFill>
                <a:schemeClr val="dk1"/>
              </a:solidFill>
              <a:latin typeface="Arial"/>
              <a:ea typeface="Arial"/>
              <a:cs typeface="Arial"/>
              <a:sym typeface="Arial"/>
            </a:endParaRPr>
          </a:p>
        </p:txBody>
      </p:sp>
      <p:sp>
        <p:nvSpPr>
          <p:cNvPr id="170" name="Google Shape;170;p7"/>
          <p:cNvSpPr/>
          <p:nvPr/>
        </p:nvSpPr>
        <p:spPr>
          <a:xfrm>
            <a:off x="2514601" y="2895600"/>
            <a:ext cx="2362200" cy="1676400"/>
          </a:xfrm>
          <a:prstGeom prst="roundRect">
            <a:avLst>
              <a:gd fmla="val 16667" name="adj"/>
            </a:avLst>
          </a:prstGeom>
          <a:solidFill>
            <a:srgbClr val="D8D8D8"/>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Calibri"/>
              <a:buNone/>
            </a:pPr>
            <a:r>
              <a:rPr b="0" i="0" lang="en-IN" sz="1400" u="none" cap="none" strike="noStrike">
                <a:solidFill>
                  <a:schemeClr val="dk1"/>
                </a:solidFill>
                <a:latin typeface="Calibri"/>
                <a:ea typeface="Calibri"/>
                <a:cs typeface="Calibri"/>
                <a:sym typeface="Calibri"/>
              </a:rPr>
              <a:t>Doctrine of Lapse means when a ruler of a subsidiary state died without a natural heir, the state could not pass to the adopted child but was annexed to British Territory</a:t>
            </a:r>
            <a:endParaRPr b="0" i="0" sz="3600" u="none" cap="none" strike="noStrike">
              <a:solidFill>
                <a:schemeClr val="dk1"/>
              </a:solidFill>
              <a:latin typeface="Arial"/>
              <a:ea typeface="Arial"/>
              <a:cs typeface="Arial"/>
              <a:sym typeface="Arial"/>
            </a:endParaRPr>
          </a:p>
        </p:txBody>
      </p:sp>
      <p:cxnSp>
        <p:nvCxnSpPr>
          <p:cNvPr id="171" name="Google Shape;171;p7"/>
          <p:cNvCxnSpPr/>
          <p:nvPr/>
        </p:nvCxnSpPr>
        <p:spPr>
          <a:xfrm>
            <a:off x="3429000" y="1524000"/>
            <a:ext cx="0" cy="1371600"/>
          </a:xfrm>
          <a:prstGeom prst="straightConnector1">
            <a:avLst/>
          </a:prstGeom>
          <a:noFill/>
          <a:ln cap="flat" cmpd="sng" w="9525">
            <a:solidFill>
              <a:srgbClr val="000000"/>
            </a:solidFill>
            <a:prstDash val="solid"/>
            <a:round/>
            <a:headEnd len="med" w="med" type="none"/>
            <a:tailEnd len="med" w="med" type="triangle"/>
          </a:ln>
        </p:spPr>
      </p:cxnSp>
      <p:cxnSp>
        <p:nvCxnSpPr>
          <p:cNvPr id="172" name="Google Shape;172;p7"/>
          <p:cNvCxnSpPr/>
          <p:nvPr/>
        </p:nvCxnSpPr>
        <p:spPr>
          <a:xfrm>
            <a:off x="4495800" y="609600"/>
            <a:ext cx="1981200" cy="1143000"/>
          </a:xfrm>
          <a:prstGeom prst="straightConnector1">
            <a:avLst/>
          </a:prstGeom>
          <a:noFill/>
          <a:ln cap="flat" cmpd="sng" w="9525">
            <a:solidFill>
              <a:srgbClr val="000000"/>
            </a:solidFill>
            <a:prstDash val="solid"/>
            <a:round/>
            <a:headEnd len="med" w="med" type="none"/>
            <a:tailEnd len="med" w="med" type="triangle"/>
          </a:ln>
        </p:spPr>
      </p:cxnSp>
      <p:sp>
        <p:nvSpPr>
          <p:cNvPr id="173" name="Google Shape;173;p7"/>
          <p:cNvSpPr/>
          <p:nvPr/>
        </p:nvSpPr>
        <p:spPr>
          <a:xfrm>
            <a:off x="2514600" y="457200"/>
            <a:ext cx="1965325" cy="1066800"/>
          </a:xfrm>
          <a:prstGeom prst="roundRect">
            <a:avLst>
              <a:gd fmla="val 16667" name="adj"/>
            </a:avLst>
          </a:prstGeom>
          <a:solidFill>
            <a:srgbClr val="FABF8F"/>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Calibri"/>
              <a:buNone/>
            </a:pPr>
            <a:r>
              <a:rPr b="0" i="0" lang="en-IN" sz="1600" u="none" cap="none" strike="noStrike">
                <a:solidFill>
                  <a:schemeClr val="dk1"/>
                </a:solidFill>
                <a:latin typeface="Calibri"/>
                <a:ea typeface="Calibri"/>
                <a:cs typeface="Calibri"/>
                <a:sym typeface="Calibri"/>
              </a:rPr>
              <a:t>Strategies used by the British to annex Indian territories</a:t>
            </a:r>
            <a:endParaRPr/>
          </a:p>
          <a:p>
            <a:pPr indent="0" lvl="0" marL="0" marR="0" rtl="0" algn="l">
              <a:lnSpc>
                <a:spcPct val="100000"/>
              </a:lnSpc>
              <a:spcBef>
                <a:spcPts val="1000"/>
              </a:spcBef>
              <a:spcAft>
                <a:spcPts val="0"/>
              </a:spcAft>
              <a:buClr>
                <a:schemeClr val="dk1"/>
              </a:buClr>
              <a:buSzPts val="4000"/>
              <a:buFont typeface="Calibri"/>
              <a:buNone/>
            </a:pPr>
            <a:r>
              <a:t/>
            </a:r>
            <a:endParaRPr b="0" i="0" sz="4000" u="none" cap="none" strike="noStrike">
              <a:solidFill>
                <a:schemeClr val="dk1"/>
              </a:solidFill>
              <a:latin typeface="Arial"/>
              <a:ea typeface="Arial"/>
              <a:cs typeface="Arial"/>
              <a:sym typeface="Arial"/>
            </a:endParaRPr>
          </a:p>
        </p:txBody>
      </p:sp>
      <p:sp>
        <p:nvSpPr>
          <p:cNvPr id="174" name="Google Shape;174;p7"/>
          <p:cNvSpPr/>
          <p:nvPr/>
        </p:nvSpPr>
        <p:spPr>
          <a:xfrm>
            <a:off x="7315200" y="685800"/>
            <a:ext cx="1631950" cy="2278063"/>
          </a:xfrm>
          <a:prstGeom prst="roundRect">
            <a:avLst>
              <a:gd fmla="val 16667" name="adj"/>
            </a:avLst>
          </a:prstGeom>
          <a:solidFill>
            <a:srgbClr val="FFFF00"/>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050"/>
              <a:buFont typeface="Calibri"/>
              <a:buNone/>
            </a:pPr>
            <a:r>
              <a:rPr b="1" i="0" lang="en-IN" sz="1050" u="none" cap="none" strike="noStrike">
                <a:solidFill>
                  <a:schemeClr val="dk1"/>
                </a:solidFill>
                <a:latin typeface="Calibri"/>
                <a:ea typeface="Calibri"/>
                <a:cs typeface="Calibri"/>
                <a:sym typeface="Calibri"/>
              </a:rPr>
              <a:t>Reasons for success of British</a:t>
            </a:r>
            <a:endParaRPr/>
          </a:p>
          <a:p>
            <a:pPr indent="0" lvl="0" marL="0" marR="0" rtl="0" algn="ctr">
              <a:lnSpc>
                <a:spcPct val="100000"/>
              </a:lnSpc>
              <a:spcBef>
                <a:spcPts val="1000"/>
              </a:spcBef>
              <a:spcAft>
                <a:spcPts val="0"/>
              </a:spcAft>
              <a:buClr>
                <a:schemeClr val="dk1"/>
              </a:buClr>
              <a:buSzPts val="1000"/>
              <a:buFont typeface="Calibri"/>
              <a:buNone/>
            </a:pPr>
            <a:r>
              <a:rPr b="0" i="0" lang="en-IN" sz="1000" u="none" cap="none" strike="noStrike">
                <a:solidFill>
                  <a:schemeClr val="dk1"/>
                </a:solidFill>
                <a:latin typeface="Calibri"/>
                <a:ea typeface="Calibri"/>
                <a:cs typeface="Calibri"/>
                <a:sym typeface="Calibri"/>
              </a:rPr>
              <a:t>*Absence of strong central leadership</a:t>
            </a:r>
            <a:endParaRPr/>
          </a:p>
          <a:p>
            <a:pPr indent="0" lvl="0" marL="0" marR="0" rtl="0" algn="ctr">
              <a:lnSpc>
                <a:spcPct val="100000"/>
              </a:lnSpc>
              <a:spcBef>
                <a:spcPts val="1000"/>
              </a:spcBef>
              <a:spcAft>
                <a:spcPts val="0"/>
              </a:spcAft>
              <a:buClr>
                <a:schemeClr val="dk1"/>
              </a:buClr>
              <a:buSzPts val="1000"/>
              <a:buFont typeface="Calibri"/>
              <a:buNone/>
            </a:pPr>
            <a:r>
              <a:rPr b="0" i="0" lang="en-IN" sz="1000" u="none" cap="none" strike="noStrike">
                <a:solidFill>
                  <a:schemeClr val="dk1"/>
                </a:solidFill>
                <a:latin typeface="Calibri"/>
                <a:ea typeface="Calibri"/>
                <a:cs typeface="Calibri"/>
                <a:sym typeface="Calibri"/>
              </a:rPr>
              <a:t>*Lack of unity among Indian states</a:t>
            </a:r>
            <a:endParaRPr/>
          </a:p>
          <a:p>
            <a:pPr indent="0" lvl="0" marL="0" marR="0" rtl="0" algn="ctr">
              <a:lnSpc>
                <a:spcPct val="100000"/>
              </a:lnSpc>
              <a:spcBef>
                <a:spcPts val="1000"/>
              </a:spcBef>
              <a:spcAft>
                <a:spcPts val="0"/>
              </a:spcAft>
              <a:buClr>
                <a:schemeClr val="dk1"/>
              </a:buClr>
              <a:buSzPts val="1000"/>
              <a:buFont typeface="Calibri"/>
              <a:buNone/>
            </a:pPr>
            <a:r>
              <a:rPr b="0" i="0" lang="en-IN" sz="1000" u="none" cap="none" strike="noStrike">
                <a:solidFill>
                  <a:schemeClr val="dk1"/>
                </a:solidFill>
                <a:latin typeface="Calibri"/>
                <a:ea typeface="Calibri"/>
                <a:cs typeface="Calibri"/>
                <a:sym typeface="Calibri"/>
              </a:rPr>
              <a:t>*Weakness of Indian Rulers</a:t>
            </a:r>
            <a:endParaRPr/>
          </a:p>
          <a:p>
            <a:pPr indent="0" lvl="0" marL="0" marR="0" rtl="0" algn="ctr">
              <a:lnSpc>
                <a:spcPct val="100000"/>
              </a:lnSpc>
              <a:spcBef>
                <a:spcPts val="1000"/>
              </a:spcBef>
              <a:spcAft>
                <a:spcPts val="0"/>
              </a:spcAft>
              <a:buClr>
                <a:schemeClr val="dk1"/>
              </a:buClr>
              <a:buSzPts val="1000"/>
              <a:buFont typeface="Calibri"/>
              <a:buNone/>
            </a:pPr>
            <a:r>
              <a:rPr b="0" i="0" lang="en-IN" sz="1000" u="none" cap="none" strike="noStrike">
                <a:solidFill>
                  <a:schemeClr val="dk1"/>
                </a:solidFill>
                <a:latin typeface="Calibri"/>
                <a:ea typeface="Calibri"/>
                <a:cs typeface="Calibri"/>
                <a:sym typeface="Calibri"/>
              </a:rPr>
              <a:t>*Britain’s superior Army and Navy</a:t>
            </a:r>
            <a:endParaRPr/>
          </a:p>
          <a:p>
            <a:pPr indent="0" lvl="0" marL="0" marR="0" rtl="0" algn="l">
              <a:lnSpc>
                <a:spcPct val="100000"/>
              </a:lnSpc>
              <a:spcBef>
                <a:spcPts val="1000"/>
              </a:spcBef>
              <a:spcAft>
                <a:spcPts val="0"/>
              </a:spcAft>
              <a:buClr>
                <a:schemeClr val="dk1"/>
              </a:buClr>
              <a:buSzPts val="2800"/>
              <a:buFont typeface="Calibri"/>
              <a:buNone/>
            </a:pPr>
            <a:r>
              <a:t/>
            </a:r>
            <a:endParaRPr b="0" i="0" sz="2800" u="none" cap="none" strike="noStrike">
              <a:solidFill>
                <a:schemeClr val="dk1"/>
              </a:solidFill>
              <a:latin typeface="Arial"/>
              <a:ea typeface="Arial"/>
              <a:cs typeface="Arial"/>
              <a:sym typeface="Arial"/>
            </a:endParaRPr>
          </a:p>
        </p:txBody>
      </p:sp>
      <p:cxnSp>
        <p:nvCxnSpPr>
          <p:cNvPr id="175" name="Google Shape;175;p7"/>
          <p:cNvCxnSpPr/>
          <p:nvPr/>
        </p:nvCxnSpPr>
        <p:spPr>
          <a:xfrm flipH="1">
            <a:off x="685800" y="685800"/>
            <a:ext cx="1828800" cy="838200"/>
          </a:xfrm>
          <a:prstGeom prst="straightConnector1">
            <a:avLst/>
          </a:prstGeom>
          <a:noFill/>
          <a:ln cap="flat" cmpd="sng" w="9525">
            <a:solidFill>
              <a:srgbClr val="000000"/>
            </a:solidFill>
            <a:prstDash val="solid"/>
            <a:round/>
            <a:headEnd len="med" w="med" type="none"/>
            <a:tailEnd len="med" w="med" type="triangle"/>
          </a:ln>
        </p:spPr>
      </p:cxnSp>
      <p:pic>
        <p:nvPicPr>
          <p:cNvPr id="176" name="Google Shape;176;p7"/>
          <p:cNvPicPr preferRelativeResize="0"/>
          <p:nvPr/>
        </p:nvPicPr>
        <p:blipFill rotWithShape="1">
          <a:blip r:embed="rId3">
            <a:alphaModFix/>
          </a:blip>
          <a:srcRect b="0" l="0" r="0" t="0"/>
          <a:stretch/>
        </p:blipFill>
        <p:spPr>
          <a:xfrm>
            <a:off x="7501950" y="88425"/>
            <a:ext cx="1262225" cy="52117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0" name="Shape 180"/>
        <p:cNvGrpSpPr/>
        <p:nvPr/>
      </p:nvGrpSpPr>
      <p:grpSpPr>
        <a:xfrm>
          <a:off x="0" y="0"/>
          <a:ext cx="0" cy="0"/>
          <a:chOff x="0" y="0"/>
          <a:chExt cx="0" cy="0"/>
        </a:xfrm>
      </p:grpSpPr>
      <p:pic>
        <p:nvPicPr>
          <p:cNvPr id="181" name="Google Shape;181;p8"/>
          <p:cNvPicPr preferRelativeResize="0"/>
          <p:nvPr/>
        </p:nvPicPr>
        <p:blipFill rotWithShape="1">
          <a:blip r:embed="rId3">
            <a:alphaModFix/>
          </a:blip>
          <a:srcRect b="0" l="0" r="0" t="0"/>
          <a:stretch/>
        </p:blipFill>
        <p:spPr>
          <a:xfrm>
            <a:off x="7025125" y="88425"/>
            <a:ext cx="1812675" cy="1138925"/>
          </a:xfrm>
          <a:prstGeom prst="rect">
            <a:avLst/>
          </a:prstGeom>
          <a:noFill/>
          <a:ln>
            <a:noFill/>
          </a:ln>
        </p:spPr>
      </p:pic>
      <p:sp>
        <p:nvSpPr>
          <p:cNvPr id="182" name="Google Shape;182;p8"/>
          <p:cNvSpPr txBox="1"/>
          <p:nvPr/>
        </p:nvSpPr>
        <p:spPr>
          <a:xfrm>
            <a:off x="621425" y="991333"/>
            <a:ext cx="7801200" cy="4749600"/>
          </a:xfrm>
          <a:prstGeom prst="rect">
            <a:avLst/>
          </a:prstGeom>
          <a:noFill/>
          <a:ln>
            <a:noFill/>
          </a:ln>
        </p:spPr>
        <p:txBody>
          <a:bodyPr anchorCtr="0" anchor="ctr" bIns="91425" lIns="91425" spcFirstLastPara="1" rIns="91425" wrap="square" tIns="91425">
            <a:noAutofit/>
          </a:bodyPr>
          <a:lstStyle/>
          <a:p>
            <a:pPr indent="0" lvl="0" marL="457200" marR="0" rtl="0" algn="ctr">
              <a:lnSpc>
                <a:spcPct val="115000"/>
              </a:lnSpc>
              <a:spcBef>
                <a:spcPts val="0"/>
              </a:spcBef>
              <a:spcAft>
                <a:spcPts val="0"/>
              </a:spcAft>
              <a:buClr>
                <a:srgbClr val="000000"/>
              </a:buClr>
              <a:buSzPts val="4000"/>
              <a:buFont typeface="Arial"/>
              <a:buNone/>
            </a:pPr>
            <a:r>
              <a:rPr b="1" i="0" lang="en-IN" sz="4000" u="none" cap="none" strike="noStrike">
                <a:solidFill>
                  <a:srgbClr val="000000"/>
                </a:solidFill>
                <a:latin typeface="Arial"/>
                <a:ea typeface="Arial"/>
                <a:cs typeface="Arial"/>
                <a:sym typeface="Arial"/>
              </a:rPr>
              <a:t>THANKING YOU</a:t>
            </a:r>
            <a:endParaRPr b="1" i="0" sz="4000" u="none" cap="none" strike="noStrike">
              <a:solidFill>
                <a:srgbClr val="000000"/>
              </a:solidFill>
              <a:latin typeface="Arial"/>
              <a:ea typeface="Arial"/>
              <a:cs typeface="Arial"/>
              <a:sym typeface="Arial"/>
            </a:endParaRPr>
          </a:p>
          <a:p>
            <a:pPr indent="0" lvl="0" marL="457200" marR="0" rtl="0" algn="ctr">
              <a:lnSpc>
                <a:spcPct val="115000"/>
              </a:lnSpc>
              <a:spcBef>
                <a:spcPts val="0"/>
              </a:spcBef>
              <a:spcAft>
                <a:spcPts val="0"/>
              </a:spcAft>
              <a:buClr>
                <a:srgbClr val="000000"/>
              </a:buClr>
              <a:buSzPts val="4000"/>
              <a:buFont typeface="Arial"/>
              <a:buNone/>
            </a:pPr>
            <a:r>
              <a:rPr b="1" i="0" lang="en-IN" sz="4000" u="none" cap="none" strike="noStrike">
                <a:solidFill>
                  <a:srgbClr val="FF0000"/>
                </a:solidFill>
                <a:latin typeface="Arial"/>
                <a:ea typeface="Arial"/>
                <a:cs typeface="Arial"/>
                <a:sym typeface="Arial"/>
              </a:rPr>
              <a:t>ODM EDUCATIONAL GROUP</a:t>
            </a:r>
            <a:endParaRPr b="1" i="0" sz="40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2006-08-16T00:00:00Z</dcterms:created>
  <dc:creator>Jancy Tom</dc:creator>
</cp:coreProperties>
</file>