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65" r:id="rId3"/>
    <p:sldId id="266" r:id="rId4"/>
    <p:sldId id="267" r:id="rId5"/>
    <p:sldId id="268" r:id="rId6"/>
    <p:sldId id="269" r:id="rId7"/>
    <p:sldId id="259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3802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3100"/>
            </a:pPr>
            <a:endParaRPr sz="2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2100877" y="1797297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SUBJECT : </a:t>
            </a:r>
            <a:r>
              <a:rPr lang="en" b="1" dirty="0" smtClean="0"/>
              <a:t>(Science )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</a:t>
            </a:r>
            <a:r>
              <a:rPr lang="en" b="1" dirty="0" smtClean="0"/>
              <a:t>NUMBER: </a:t>
            </a:r>
            <a:r>
              <a:rPr lang="en" b="1" dirty="0"/>
              <a:t>1</a:t>
            </a:r>
            <a:endParaRPr b="1" dirty="0"/>
          </a:p>
          <a:p>
            <a:pPr lvl="0"/>
            <a:r>
              <a:rPr lang="en" b="1" dirty="0"/>
              <a:t>CHAPTER NAME </a:t>
            </a:r>
            <a:r>
              <a:rPr lang="en" b="1" dirty="0" smtClean="0"/>
              <a:t>: </a:t>
            </a:r>
            <a:r>
              <a:rPr lang="en-US" b="1" dirty="0" smtClean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Getting to know plants  </a:t>
            </a:r>
            <a: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-US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" name="TextBox 1"/>
          <p:cNvSpPr txBox="1"/>
          <p:nvPr/>
        </p:nvSpPr>
        <p:spPr>
          <a:xfrm>
            <a:off x="6951897" y="374215"/>
            <a:ext cx="203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Period  </a:t>
            </a:r>
            <a:r>
              <a:rPr lang="en-US" sz="1800" dirty="0" smtClean="0"/>
              <a:t>3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950098" y="928130"/>
            <a:ext cx="60833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Subtopic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800" dirty="0"/>
              <a:t>Venation and Functions of Leaf</a:t>
            </a:r>
            <a:endParaRPr lang="en-US" sz="1800" dirty="0"/>
          </a:p>
          <a:p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0048" y="634482"/>
            <a:ext cx="6148553" cy="733097"/>
          </a:xfrm>
        </p:spPr>
        <p:txBody>
          <a:bodyPr/>
          <a:lstStyle/>
          <a:p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VENATION</a:t>
            </a:r>
            <a:endParaRPr lang="en-IN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068" y="1318513"/>
            <a:ext cx="8201932" cy="3913790"/>
          </a:xfrm>
        </p:spPr>
        <p:txBody>
          <a:bodyPr/>
          <a:lstStyle/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The arrangement of veins in a leaf is called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venation.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There are two types of venation- 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parallel venation and reticulate</a:t>
            </a:r>
          </a:p>
          <a:p>
            <a:pPr algn="just"/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venation.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parallel venation</a:t>
            </a: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all the veins run para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llel to each other from the</a:t>
            </a:r>
          </a:p>
          <a:p>
            <a:pPr algn="just"/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       base to the apex of the leaf.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itchFamily="34" charset="0"/>
              </a:rPr>
              <a:t>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 reticulate venation</a:t>
            </a:r>
            <a:r>
              <a:rPr lang="en-IN" sz="1800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veins are arranged  in the form of </a:t>
            </a:r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 net- like</a:t>
            </a:r>
          </a:p>
          <a:p>
            <a:pPr algn="just"/>
            <a:r>
              <a:rPr lang="en-IN" sz="1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pattern on the leaf .</a:t>
            </a:r>
          </a:p>
          <a:p>
            <a:pPr algn="just"/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2683" y="3908571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75" y="263119"/>
            <a:ext cx="7900850" cy="538349"/>
          </a:xfrm>
        </p:spPr>
        <p:txBody>
          <a:bodyPr/>
          <a:lstStyle/>
          <a:p>
            <a:r>
              <a:rPr lang="en-IN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IN" sz="2000" b="1" dirty="0" smtClean="0">
                <a:latin typeface="Calibri" pitchFamily="34" charset="0"/>
                <a:cs typeface="Calibri" pitchFamily="34" charset="0"/>
              </a:rPr>
              <a:t>ARALLEL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VENATION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21" y="809605"/>
            <a:ext cx="8797159" cy="4180883"/>
          </a:xfrm>
        </p:spPr>
        <p:txBody>
          <a:bodyPr>
            <a:normAutofit/>
          </a:bodyPr>
          <a:lstStyle/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 venation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seen in plants such as rice, wheat, bamboo, sugarcane and onion. 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general, plants with </a:t>
            </a: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parallel venation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fibrous roots.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endParaRPr lang="en-IN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IN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AA4125-0577-4BB2-B2EE-5D5144483049}"/>
              </a:ext>
            </a:extLst>
          </p:cNvPr>
          <p:cNvPicPr/>
          <p:nvPr/>
        </p:nvPicPr>
        <p:blipFill rotWithShape="1">
          <a:blip r:embed="rId2"/>
          <a:srcRect l="70336" t="9559" r="11313" b="57217"/>
          <a:stretch/>
        </p:blipFill>
        <p:spPr>
          <a:xfrm>
            <a:off x="508439" y="2151993"/>
            <a:ext cx="3393528" cy="2601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412B3F-9047-42A6-B8DB-8CA255CFC809}"/>
              </a:ext>
            </a:extLst>
          </p:cNvPr>
          <p:cNvPicPr/>
          <p:nvPr/>
        </p:nvPicPr>
        <p:blipFill rotWithShape="1">
          <a:blip r:embed="rId2"/>
          <a:srcRect l="1260" t="37551" r="81800" b="40912"/>
          <a:stretch/>
        </p:blipFill>
        <p:spPr>
          <a:xfrm>
            <a:off x="4572000" y="2151993"/>
            <a:ext cx="3137338" cy="2601311"/>
          </a:xfrm>
          <a:prstGeom prst="rect">
            <a:avLst/>
          </a:prstGeom>
        </p:spPr>
      </p:pic>
      <p:pic>
        <p:nvPicPr>
          <p:cNvPr id="7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7915" y="4207150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4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36" y="0"/>
            <a:ext cx="8086725" cy="850925"/>
          </a:xfrm>
        </p:spPr>
        <p:txBody>
          <a:bodyPr/>
          <a:lstStyle/>
          <a:p>
            <a:r>
              <a:rPr lang="en-IN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RETICULATE VENATION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159" y="813700"/>
            <a:ext cx="8027250" cy="4117983"/>
          </a:xfrm>
        </p:spPr>
        <p:txBody>
          <a:bodyPr>
            <a:normAutofit/>
          </a:bodyPr>
          <a:lstStyle/>
          <a:p>
            <a:r>
              <a:rPr lang="en-IN" b="1" u="sng" dirty="0">
                <a:solidFill>
                  <a:srgbClr val="FF0000"/>
                </a:solidFill>
              </a:rPr>
              <a:t>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Reticulate venation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seen in plants such as rose, </a:t>
            </a:r>
            <a:r>
              <a:rPr lang="en-IN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peepal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mango neem and  Hibiscus.</a:t>
            </a:r>
          </a:p>
          <a:p>
            <a:pPr marL="342900" algn="just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Plants with </a:t>
            </a: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reticulate venation </a:t>
            </a:r>
            <a:r>
              <a:rPr lang="en-IN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</a:t>
            </a:r>
            <a:r>
              <a:rPr lang="en-IN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 roots.</a:t>
            </a:r>
          </a:p>
          <a:p>
            <a:pPr algn="just"/>
            <a:endParaRPr lang="en-IN" sz="1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A435A5-C95C-4850-971C-5E81798DB8CB}"/>
              </a:ext>
            </a:extLst>
          </p:cNvPr>
          <p:cNvPicPr/>
          <p:nvPr/>
        </p:nvPicPr>
        <p:blipFill rotWithShape="1">
          <a:blip r:embed="rId2"/>
          <a:srcRect l="71713" t="10130" r="14046" b="63319"/>
          <a:stretch/>
        </p:blipFill>
        <p:spPr>
          <a:xfrm>
            <a:off x="1265183" y="2459421"/>
            <a:ext cx="3393528" cy="2168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53C4D4-BDF1-4C0E-9802-C0DE5B8733B3}"/>
              </a:ext>
            </a:extLst>
          </p:cNvPr>
          <p:cNvPicPr/>
          <p:nvPr/>
        </p:nvPicPr>
        <p:blipFill rotWithShape="1">
          <a:blip r:embed="rId2"/>
          <a:srcRect l="84306" t="62761" r="4553" b="7933"/>
          <a:stretch/>
        </p:blipFill>
        <p:spPr>
          <a:xfrm>
            <a:off x="5482735" y="2459422"/>
            <a:ext cx="2687744" cy="2168957"/>
          </a:xfrm>
          <a:prstGeom prst="rect">
            <a:avLst/>
          </a:prstGeom>
        </p:spPr>
      </p:pic>
      <p:pic>
        <p:nvPicPr>
          <p:cNvPr id="7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0675" y="4048530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0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8539353" cy="733097"/>
          </a:xfrm>
        </p:spPr>
        <p:txBody>
          <a:bodyPr/>
          <a:lstStyle/>
          <a:p>
            <a:r>
              <a:rPr lang="en-I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PHOTOSYNTHESIS REACTION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07" y="733096"/>
            <a:ext cx="8808983" cy="4410404"/>
          </a:xfrm>
        </p:spPr>
        <p:txBody>
          <a:bodyPr>
            <a:normAutofit/>
          </a:bodyPr>
          <a:lstStyle/>
          <a:p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dirty="0"/>
          </a:p>
        </p:txBody>
      </p:sp>
      <p:pic>
        <p:nvPicPr>
          <p:cNvPr id="7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4924" y="410451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3"/>
          <a:srcRect l="29487" t="26511" r="18430" b="17047"/>
          <a:stretch/>
        </p:blipFill>
        <p:spPr bwMode="auto">
          <a:xfrm>
            <a:off x="1223379" y="798350"/>
            <a:ext cx="6782286" cy="3381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20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A833A8-5FFE-4F62-831E-98E93C08B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8539353" cy="733097"/>
          </a:xfrm>
        </p:spPr>
        <p:txBody>
          <a:bodyPr/>
          <a:lstStyle/>
          <a:p>
            <a:r>
              <a:rPr lang="en-I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000" b="1" dirty="0">
                <a:latin typeface="Calibri" pitchFamily="34" charset="0"/>
                <a:cs typeface="Calibri" pitchFamily="34" charset="0"/>
              </a:rPr>
              <a:t>FUNCTIONS OF THE LEAF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5A73170-12EA-42ED-B37A-C38F1E167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07" y="733096"/>
            <a:ext cx="8808983" cy="441040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 of plants perform these functions.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IN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 make food for the plant by photosynthesis</a:t>
            </a:r>
            <a:r>
              <a:rPr lang="en-IN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green pigment chlorophyll present in the leaves traps sunlight for photosynthesis reaction to take place.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food is in the form of glucose( a type of sugar ).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glucose is used by the plant for obtaining energy.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extra glucose is converted to starch and it stored in fruit, stems and roots.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Plants breathe through their leaves with the help of stomata.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Leaves of the plant lose water in the form of water vapour through stomata.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The process of water movement through a plant and its evaporation from aerial parts in the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IN" sz="1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form of water vapour is called transpiration.</a:t>
            </a:r>
          </a:p>
          <a:p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IN" dirty="0"/>
          </a:p>
        </p:txBody>
      </p:sp>
      <p:pic>
        <p:nvPicPr>
          <p:cNvPr id="5" name="Google Shape;5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0006" y="3955224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56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311</Words>
  <Application>Microsoft Office PowerPoint</Application>
  <PresentationFormat>On-screen Show (16:9)</PresentationFormat>
  <Paragraphs>36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PowerPoint Presentation</vt:lpstr>
      <vt:lpstr>VENATION</vt:lpstr>
      <vt:lpstr>  PARALLEL VENATION </vt:lpstr>
      <vt:lpstr> RETICULATE VENATION</vt:lpstr>
      <vt:lpstr>    PHOTOSYNTHESIS REACTION</vt:lpstr>
      <vt:lpstr> FUNCTIONS OF THE LEAF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neeraj</cp:lastModifiedBy>
  <cp:revision>43</cp:revision>
  <dcterms:modified xsi:type="dcterms:W3CDTF">2021-03-20T08:54:13Z</dcterms:modified>
</cp:coreProperties>
</file>