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mLn+dfurKTTLontSs5ZTAcCLm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MptHQ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MptH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:ପଠନକ୍ରିୟା ଓ ଯୁକ୍ତାକ୍ଷରଶବ୍ଦ ରେଖାଙ୍କିତ,ଅଭ୍ୟାସ-୧ଓ ୨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କଠିନ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97" name="Google Shape;197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98" name="Google Shape;198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99" name="Google Shape;199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issemination of Knowledge - Gmelina arborea Roxb." id="201" name="Google Shape;201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202" name="Google Shape;202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443107" cy="42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6813" y="-1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5" name="Google Shape;205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9126" y="11337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ଯୁକ୍ତାକ୍ଷର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ରମ୍ଭା       ଗ୍ରାମପଞ୍ଚାୟତ</a:t>
            </a:r>
            <a:br>
              <a:rPr lang="or-IN" sz="6000"/>
            </a:br>
            <a:r>
              <a:rPr lang="or-IN" sz="6000"/>
              <a:t> ଗମ୍ଭାରୀ    ସରପଞ୍ଚ                   </a:t>
            </a:r>
            <a:br>
              <a:rPr lang="or-IN" sz="6000"/>
            </a:br>
            <a:r>
              <a:rPr lang="or-IN" sz="6000"/>
              <a:t> ଆମ୍ବ        କମ୍ପାଉଣ୍ଡର</a:t>
            </a:r>
            <a:br>
              <a:rPr lang="or-IN" sz="6000"/>
            </a:br>
            <a:r>
              <a:rPr lang="or-IN" sz="6000"/>
              <a:t> ଚମ୍ପା        ଡାକ୍ତରଖାନା</a:t>
            </a:r>
            <a:br>
              <a:rPr lang="or-IN" sz="6000"/>
            </a:br>
            <a:r>
              <a:rPr lang="or-IN" sz="6000"/>
              <a:t> ମନ୍ଦାର      ଡାକ୍ତର</a:t>
            </a:r>
            <a:br>
              <a:rPr lang="or-IN" sz="6000"/>
            </a:br>
            <a:r>
              <a:rPr lang="or-IN" sz="6000"/>
              <a:t> ବାମ୍ଫୀ        ଷ୍ଟୁଲ</a:t>
            </a:r>
            <a:br>
              <a:rPr lang="or-IN" sz="6000" u="sng">
                <a:solidFill>
                  <a:srgbClr val="FF0000"/>
                </a:solidFill>
              </a:rPr>
            </a:br>
            <a:r>
              <a:rPr lang="or-IN" sz="6000" u="sng">
                <a:solidFill>
                  <a:srgbClr val="FF0000"/>
                </a:solidFill>
              </a:rPr>
              <a:t> </a:t>
            </a:r>
            <a:r>
              <a:rPr lang="or-IN" sz="6000"/>
              <a:t>ପମ୍ପ</a:t>
            </a:r>
            <a:r>
              <a:rPr lang="or-IN" sz="6000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12" name="Google Shape;212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3" name="Google Shape;213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4" name="Google Shape;214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0265" y="1929493"/>
            <a:ext cx="33528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60377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>
            <a:off x="4267200" y="4343400"/>
            <a:ext cx="4343400" cy="2209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ବାମ୍ଫୀ</a:t>
            </a:r>
            <a:r>
              <a:rPr lang="or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228600" y="4038600"/>
            <a:ext cx="3429000" cy="2819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ଚମ୍ପା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କମ୍ପାଉଣ୍ଡରପମ୍ପ 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3770" y="34700"/>
            <a:ext cx="1504734" cy="99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6734" y="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400"/>
              <a:t>୧ –ଝିଅଟିର ନାମ କଣ ?</a:t>
            </a:r>
            <a:br>
              <a:rPr lang="or-IN" sz="4400"/>
            </a:br>
            <a:r>
              <a:rPr lang="or-IN" sz="4400"/>
              <a:t>୨ –କେଉଁ ଗାଁ ରେ ମାଉସୀ ବେମାର ପଡିଥିଲେ  ?</a:t>
            </a:r>
            <a:br>
              <a:rPr lang="or-IN" sz="4400"/>
            </a:br>
            <a:r>
              <a:rPr lang="or-IN" sz="4400"/>
              <a:t>୩ – ବିଦ୍ୟାଳୟଟିର  ନାମ କଣ ଥିଲା ?</a:t>
            </a:r>
            <a:br>
              <a:rPr lang="or-IN" sz="4400"/>
            </a:br>
            <a:r>
              <a:rPr lang="or-IN" sz="4400"/>
              <a:t>୪ –ବଗିଚାରେ କେଉଁ କେଉଁ ଗଛ ଥିଲା ?</a:t>
            </a:r>
            <a:br>
              <a:rPr lang="or-IN" sz="4400"/>
            </a:br>
            <a:r>
              <a:rPr lang="or-IN" sz="4400"/>
              <a:t>୫ –ବଡ  ବଡ କୂଅ କୁ କଣ  କୁହାଯାଏ?</a:t>
            </a:r>
            <a:br>
              <a:rPr lang="or-IN" sz="4400"/>
            </a:br>
            <a:r>
              <a:rPr lang="or-IN" sz="4400"/>
              <a:t>୬ – କେଉଁଥିରେ ପାଣି ଉଠାଯାଇ ବଗିଚାରେ                                              ଦିଆଯାଏ ?</a:t>
            </a:r>
            <a:br>
              <a:rPr lang="or-IN" sz="4400"/>
            </a:br>
            <a:r>
              <a:rPr lang="or-IN" sz="4400"/>
              <a:t>୭ –ବିଦ୍ୟାଳୟରେ କଣ ସବୁ ହୁଏ  ?</a:t>
            </a:r>
            <a:br>
              <a:rPr lang="or-IN" sz="4400"/>
            </a:br>
            <a:r>
              <a:rPr lang="or-IN" sz="4400"/>
              <a:t>୮ –ସରକାରୀ ବିଦ୍ୟାଳୟରେ ପିଲାମାନଙ୍କୁ  କଣସବୁ ମାଗଣାରେ ଦିଆଯାଏ ?</a:t>
            </a: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4208" y="-1211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8" name="Google Shape;238;p16"/>
          <p:cNvSpPr txBox="1"/>
          <p:nvPr>
            <p:ph type="title"/>
          </p:nvPr>
        </p:nvSpPr>
        <p:spPr>
          <a:xfrm>
            <a:off x="0" y="190500"/>
            <a:ext cx="870857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900"/>
              <a:t>୧ –ଗ୍ରାମ ପଞ୍ଚାଯତ ଅଫିସ କେଉଁ କାମ କରେ ?</a:t>
            </a:r>
            <a:br>
              <a:rPr lang="or-IN" sz="4900"/>
            </a:br>
            <a:r>
              <a:rPr lang="or-IN" sz="4900"/>
              <a:t>୨ –ଗ୍ରାମ ପଞ୍ଚାୟତର ମୁଖ୍ୟ କିଏ ଅଟନ୍ତି  ?</a:t>
            </a:r>
            <a:br>
              <a:rPr lang="or-IN" sz="4900"/>
            </a:br>
            <a:r>
              <a:rPr lang="or-IN" sz="4900"/>
              <a:t>୩ – କିଏ ଗାଁ ର ଭଲମନ୍ଦ  ବୁଝେ  ?</a:t>
            </a:r>
            <a:br>
              <a:rPr lang="or-IN" sz="4900"/>
            </a:br>
            <a:r>
              <a:rPr lang="or-IN" sz="4900"/>
              <a:t>୪ –ଗ୍ରାମ ପଞ୍ଚାଯତ କେମିତି ଗଠିତ ହୁଏ  ?</a:t>
            </a:r>
            <a:br>
              <a:rPr lang="or-IN" sz="4900"/>
            </a:br>
            <a:r>
              <a:rPr lang="or-IN" sz="4900"/>
              <a:t>୫–ଦେହ ଖରାପ ହେଲେ ଆମେ ଚିକିତ୍ସାପାଇଁ କେଉଁଠିକୁ ଯାଉ ?</a:t>
            </a:r>
            <a:br>
              <a:rPr lang="or-IN" sz="4900"/>
            </a:br>
            <a:r>
              <a:rPr lang="or-IN" sz="4900"/>
              <a:t>୬ –ଡାକ୍ତରଖାନା ରେ କେଉଁମାନେ କାମ କରନ୍ତି  ?</a:t>
            </a:r>
            <a:br>
              <a:rPr lang="or-IN" sz="4900"/>
            </a:br>
            <a:r>
              <a:rPr lang="or-IN" sz="4900"/>
              <a:t>୭ –ରମ୍ଭା ଫଳ ଗୁଡିକୁ କେଉଁଠାରେ ରଖିଲା   ?</a:t>
            </a:r>
            <a:br>
              <a:rPr lang="or-IN" sz="4900"/>
            </a:b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45" name="Google Shape;245;p17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 ୩କୁ ଖାତାରେ ଲେଖ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46" name="Google Shape;2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7430" y="103657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8" name="Google Shape;248;p1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/>
          <p:nvPr>
            <p:ph type="title"/>
          </p:nvPr>
        </p:nvSpPr>
        <p:spPr>
          <a:xfrm>
            <a:off x="-106485" y="990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54" name="Google Shape;2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730" y="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529" y="2601129"/>
            <a:ext cx="5943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048" y="273067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00" name="Google Shape;100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898070"/>
            <a:ext cx="3886200" cy="2226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5181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2236" y="136070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-134702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31" name="Google Shape;131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2" name="Google Shape;132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3" name="Google Shape;133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34" name="Google Shape;134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35" name="Google Shape;13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238" y="33650"/>
            <a:ext cx="8002016" cy="678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5904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4" name="Google Shape;144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5" name="Google Shape;145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6" name="Google Shape;14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7" name="Google Shape;14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88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999" cy="80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35496" y="34700"/>
            <a:ext cx="9073008" cy="79663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56" name="Google Shape;156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2" name="Google Shape;162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67" name="Google Shape;167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8" name="Google Shape;168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9" name="Google Shape;169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0" name="Google Shape;17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5825" y="160338"/>
            <a:ext cx="1752600" cy="1153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75" y="870857"/>
            <a:ext cx="6775450" cy="541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79" name="Google Shape;179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0" name="Google Shape;180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1" name="Google Shape;181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2" name="Google Shape;18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3" name="Google Shape;18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9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0"/>
            <a:ext cx="25908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962400"/>
            <a:ext cx="3048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0" y="3962400"/>
            <a:ext cx="2819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97941" y="2388991"/>
            <a:ext cx="3200400" cy="442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8399" y="-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50341" y="1378843"/>
            <a:ext cx="1447800" cy="17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