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66" r:id="rId5"/>
    <p:sldId id="261" r:id="rId6"/>
    <p:sldId id="259" r:id="rId7"/>
    <p:sldId id="262" r:id="rId8"/>
    <p:sldId id="263" r:id="rId9"/>
    <p:sldId id="264" r:id="rId10"/>
    <p:sldId id="265" r:id="rId11"/>
    <p:sldId id="276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16" y="60"/>
      </p:cViewPr>
      <p:guideLst>
        <p:guide orient="horz" pos="2160"/>
        <p:guide pos="28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8/23/2021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8667" y="476672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9" y="2042757"/>
            <a:ext cx="438504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SUBJECT-  ENGLISH</a:t>
            </a:r>
            <a:endParaRPr lang="en-IN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88306" y="2560687"/>
            <a:ext cx="3888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CHAPTER- 4</a:t>
            </a:r>
            <a:endParaRPr lang="en-IN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88306" y="3069022"/>
            <a:ext cx="6264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TOPIC - MY SCHOOL</a:t>
            </a:r>
            <a:r>
              <a:rPr lang="en-US" sz="2400" b="1" dirty="0"/>
              <a:t>( INTRODUCTION)</a:t>
            </a:r>
            <a:endParaRPr lang="en-IN" sz="3200" b="1" dirty="0"/>
          </a:p>
        </p:txBody>
      </p:sp>
      <p:sp>
        <p:nvSpPr>
          <p:cNvPr id="2" name="Text Box 1"/>
          <p:cNvSpPr txBox="1"/>
          <p:nvPr/>
        </p:nvSpPr>
        <p:spPr>
          <a:xfrm>
            <a:off x="1763689" y="1529020"/>
            <a:ext cx="380556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      UKG</a:t>
            </a:r>
          </a:p>
        </p:txBody>
      </p:sp>
      <p:pic>
        <p:nvPicPr>
          <p:cNvPr id="9" name="Picture 2" descr="C:\Users\SONY\Downloads\logo odm.png">
            <a:extLst>
              <a:ext uri="{FF2B5EF4-FFF2-40B4-BE49-F238E27FC236}">
                <a16:creationId xmlns:a16="http://schemas.microsoft.com/office/drawing/2014/main" id="{95D12FCD-EB20-41BA-9C0B-B0AB57C2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7152468" y="5679276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ONY\Downloads\odm te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9291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57634" y="5357828"/>
            <a:ext cx="378650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School temple</a:t>
            </a:r>
            <a:endParaRPr lang="en-IN" sz="4800" b="1" dirty="0"/>
          </a:p>
        </p:txBody>
      </p:sp>
      <p:pic>
        <p:nvPicPr>
          <p:cNvPr id="6" name="Picture 2" descr="C:\Users\SONY\Downloads\logo odm.png">
            <a:extLst>
              <a:ext uri="{FF2B5EF4-FFF2-40B4-BE49-F238E27FC236}">
                <a16:creationId xmlns:a16="http://schemas.microsoft.com/office/drawing/2014/main" id="{8EADC785-159A-4550-B19D-FC4D52AA4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52468" y="5681980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womming pool"/>
          <p:cNvPicPr>
            <a:picLocks noChangeAspect="1"/>
          </p:cNvPicPr>
          <p:nvPr/>
        </p:nvPicPr>
        <p:blipFill>
          <a:blip r:embed="rId2"/>
          <a:srcRect b="16736"/>
          <a:stretch>
            <a:fillRect/>
          </a:stretch>
        </p:blipFill>
        <p:spPr>
          <a:xfrm>
            <a:off x="365760" y="140335"/>
            <a:ext cx="8428355" cy="508381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381125" y="5844540"/>
            <a:ext cx="376999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Swimming pool</a:t>
            </a:r>
          </a:p>
        </p:txBody>
      </p:sp>
      <p:pic>
        <p:nvPicPr>
          <p:cNvPr id="5" name="Picture 2" descr="C:\Users\SONY\Downloads\logo odm.png">
            <a:extLst>
              <a:ext uri="{FF2B5EF4-FFF2-40B4-BE49-F238E27FC236}">
                <a16:creationId xmlns:a16="http://schemas.microsoft.com/office/drawing/2014/main" id="{37DE1E59-452F-40BF-80AD-0CE2ACB35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64541" y="5640705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4140" y="4674235"/>
            <a:ext cx="9144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81305" y="2747010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/>
          <a:srcRect l="13742" r="12050" b="8450"/>
          <a:stretch>
            <a:fillRect/>
          </a:stretch>
        </p:blipFill>
        <p:spPr>
          <a:xfrm>
            <a:off x="6215042" y="5643578"/>
            <a:ext cx="2928958" cy="1214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SONY\Downloads\ODM PUBLIC SCHOO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357422" y="714356"/>
            <a:ext cx="42493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This is my school.</a:t>
            </a:r>
            <a:endParaRPr lang="en-IN" sz="4400" b="1" dirty="0"/>
          </a:p>
        </p:txBody>
      </p:sp>
      <p:pic>
        <p:nvPicPr>
          <p:cNvPr id="7" name="Picture 2" descr="C:\Users\SONY\Downloads\logo odm.png">
            <a:extLst>
              <a:ext uri="{FF2B5EF4-FFF2-40B4-BE49-F238E27FC236}">
                <a16:creationId xmlns:a16="http://schemas.microsoft.com/office/drawing/2014/main" id="{07AE0613-0014-4924-8406-D96CDD5BD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7152468" y="5640874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SONY\Downloads\school gard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3438" cy="500063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0034" y="5286388"/>
            <a:ext cx="3519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 Play ground.</a:t>
            </a:r>
            <a:endParaRPr lang="en-IN" sz="4800" b="1" dirty="0"/>
          </a:p>
        </p:txBody>
      </p:sp>
      <p:pic>
        <p:nvPicPr>
          <p:cNvPr id="3077" name="Picture 5" descr="C:\Users\SONY\Downloads\school play 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500306"/>
            <a:ext cx="4500562" cy="2528894"/>
          </a:xfrm>
          <a:prstGeom prst="rect">
            <a:avLst/>
          </a:prstGeom>
          <a:noFill/>
        </p:spPr>
      </p:pic>
      <p:pic>
        <p:nvPicPr>
          <p:cNvPr id="3078" name="Picture 6" descr="C:\Users\SONY\Downloads\school play ground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0"/>
            <a:ext cx="4500562" cy="2500306"/>
          </a:xfrm>
          <a:prstGeom prst="rect">
            <a:avLst/>
          </a:prstGeom>
          <a:noFill/>
        </p:spPr>
      </p:pic>
      <p:pic>
        <p:nvPicPr>
          <p:cNvPr id="7" name="Picture 2" descr="C:\Users\SONY\Downloads\logo odm.png">
            <a:extLst>
              <a:ext uri="{FF2B5EF4-FFF2-40B4-BE49-F238E27FC236}">
                <a16:creationId xmlns:a16="http://schemas.microsoft.com/office/drawing/2014/main" id="{300D038D-F947-4A38-8871-02AEA0973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t="20483" b="22215"/>
          <a:stretch>
            <a:fillRect/>
          </a:stretch>
        </p:blipFill>
        <p:spPr bwMode="auto">
          <a:xfrm>
            <a:off x="7152468" y="5681980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ONY\Downloads\school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4409955"/>
            <a:ext cx="3643338" cy="2214554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9219" name="Picture 3" descr="C:\Users\SONY\Downloads\school1.jpg"/>
          <p:cNvPicPr>
            <a:picLocks noChangeAspect="1" noChangeArrowheads="1"/>
          </p:cNvPicPr>
          <p:nvPr/>
        </p:nvPicPr>
        <p:blipFill>
          <a:blip r:embed="rId3"/>
          <a:srcRect t="11765" b="14705"/>
          <a:stretch>
            <a:fillRect/>
          </a:stretch>
        </p:blipFill>
        <p:spPr bwMode="auto">
          <a:xfrm>
            <a:off x="80138" y="4643446"/>
            <a:ext cx="3571868" cy="2214554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9220" name="Picture 4" descr="C:\Users\SONY\Downloads\park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4643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47664" y="5011386"/>
            <a:ext cx="35718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Children’s</a:t>
            </a:r>
          </a:p>
          <a:p>
            <a:r>
              <a:rPr lang="en-US" sz="4400" b="1" dirty="0"/>
              <a:t>     </a:t>
            </a:r>
            <a:r>
              <a:rPr lang="en-US" sz="4800" b="1" dirty="0"/>
              <a:t>park</a:t>
            </a:r>
            <a:endParaRPr lang="en-IN" sz="4800" b="1" dirty="0"/>
          </a:p>
        </p:txBody>
      </p:sp>
      <p:pic>
        <p:nvPicPr>
          <p:cNvPr id="8" name="Picture 2" descr="C:\Users\SONY\Downloads\logo odm.png">
            <a:extLst>
              <a:ext uri="{FF2B5EF4-FFF2-40B4-BE49-F238E27FC236}">
                <a16:creationId xmlns:a16="http://schemas.microsoft.com/office/drawing/2014/main" id="{EC0524E3-33B9-4AEE-869E-586354E2F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t="20483" b="22215"/>
          <a:stretch>
            <a:fillRect/>
          </a:stretch>
        </p:blipFill>
        <p:spPr bwMode="auto">
          <a:xfrm>
            <a:off x="7072330" y="5517232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ONY\Downloads\sports ro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57200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8" y="5214950"/>
            <a:ext cx="35242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 Sports room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7" name="Picture 2" descr="C:\Users\SONY\Downloads\logo odm.png">
            <a:extLst>
              <a:ext uri="{FF2B5EF4-FFF2-40B4-BE49-F238E27FC236}">
                <a16:creationId xmlns:a16="http://schemas.microsoft.com/office/drawing/2014/main" id="{35C5B548-58B0-4605-9947-DD22AA102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020272" y="5616625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ONY\Downloads\library.jpg"/>
          <p:cNvPicPr>
            <a:picLocks noChangeAspect="1" noChangeArrowheads="1"/>
          </p:cNvPicPr>
          <p:nvPr/>
        </p:nvPicPr>
        <p:blipFill>
          <a:blip r:embed="rId2"/>
          <a:srcRect b="11765"/>
          <a:stretch>
            <a:fillRect/>
          </a:stretch>
        </p:blipFill>
        <p:spPr bwMode="auto">
          <a:xfrm>
            <a:off x="0" y="0"/>
            <a:ext cx="9144000" cy="52863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5500702"/>
            <a:ext cx="37292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School library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6" name="Picture 2" descr="C:\Users\SONY\Downloads\logo odm.png">
            <a:extLst>
              <a:ext uri="{FF2B5EF4-FFF2-40B4-BE49-F238E27FC236}">
                <a16:creationId xmlns:a16="http://schemas.microsoft.com/office/drawing/2014/main" id="{C74BC6C8-59C8-485D-A42B-2F2251D14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52468" y="5681980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ONY\Downloads\office.jpg"/>
          <p:cNvPicPr>
            <a:picLocks noChangeAspect="1" noChangeArrowheads="1"/>
          </p:cNvPicPr>
          <p:nvPr/>
        </p:nvPicPr>
        <p:blipFill>
          <a:blip r:embed="rId2"/>
          <a:srcRect b="15735"/>
          <a:stretch>
            <a:fillRect/>
          </a:stretch>
        </p:blipFill>
        <p:spPr bwMode="auto">
          <a:xfrm>
            <a:off x="0" y="0"/>
            <a:ext cx="9144000" cy="48577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42910" y="5500702"/>
            <a:ext cx="43547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Principal’s office</a:t>
            </a:r>
            <a:endParaRPr lang="en-IN" sz="4800" b="1" dirty="0"/>
          </a:p>
        </p:txBody>
      </p:sp>
      <p:pic>
        <p:nvPicPr>
          <p:cNvPr id="5" name="Picture 2" descr="C:\Users\SONY\Downloads\logo odm.png">
            <a:extLst>
              <a:ext uri="{FF2B5EF4-FFF2-40B4-BE49-F238E27FC236}">
                <a16:creationId xmlns:a16="http://schemas.microsoft.com/office/drawing/2014/main" id="{084BB3FB-82F4-4C17-8F29-18CF75893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25891" y="5681980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ONY\Downloads\class ro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0006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214095" y="5438899"/>
            <a:ext cx="3156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Class room.</a:t>
            </a:r>
          </a:p>
        </p:txBody>
      </p:sp>
      <p:pic>
        <p:nvPicPr>
          <p:cNvPr id="5" name="Picture 2" descr="C:\Users\SONY\Downloads\logo odm.png">
            <a:extLst>
              <a:ext uri="{FF2B5EF4-FFF2-40B4-BE49-F238E27FC236}">
                <a16:creationId xmlns:a16="http://schemas.microsoft.com/office/drawing/2014/main" id="{548D2DEF-2AF2-4938-98D1-3B5621181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52468" y="5648832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ONY\Downloads\assemble h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478632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85786" y="5286388"/>
            <a:ext cx="4392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School assembly</a:t>
            </a:r>
            <a:endParaRPr lang="en-IN" sz="4800" b="1" dirty="0"/>
          </a:p>
        </p:txBody>
      </p:sp>
      <p:pic>
        <p:nvPicPr>
          <p:cNvPr id="5" name="Picture 2" descr="C:\Users\SONY\Downloads\logo odm.png">
            <a:extLst>
              <a:ext uri="{FF2B5EF4-FFF2-40B4-BE49-F238E27FC236}">
                <a16:creationId xmlns:a16="http://schemas.microsoft.com/office/drawing/2014/main" id="{EEC68095-AAD0-4D80-B718-90D8F3D0C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52468" y="5681980"/>
            <a:ext cx="1991532" cy="117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52</Words>
  <Application>Microsoft Office PowerPoint</Application>
  <PresentationFormat>On-screen Show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33</cp:revision>
  <dcterms:created xsi:type="dcterms:W3CDTF">2020-07-01T07:27:00Z</dcterms:created>
  <dcterms:modified xsi:type="dcterms:W3CDTF">2021-08-23T06:14:11Z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