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6858000" cx="9144000"/>
  <p:notesSz cx="6858000" cy="9144000"/>
  <p:embeddedFontLst>
    <p:embeddedFont>
      <p:font typeface="Arimo"/>
      <p:regular r:id="rId13"/>
      <p:bold r:id="rId14"/>
      <p:italic r:id="rId15"/>
      <p:boldItalic r:id="rId16"/>
    </p:embeddedFont>
    <p:embeddedFont>
      <p:font typeface="Century Gothic"/>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21" roundtripDataSignature="AMtx7mjbgtbrkw78vpRpoBTlP5rprHnuM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enturyGothic-boldItalic.fntdata"/><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font" Target="fonts/Arimo-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Arimo-italic.fntdata"/><Relationship Id="rId14" Type="http://schemas.openxmlformats.org/officeDocument/2006/relationships/font" Target="fonts/Arimo-bold.fntdata"/><Relationship Id="rId17" Type="http://schemas.openxmlformats.org/officeDocument/2006/relationships/font" Target="fonts/CenturyGothic-regular.fntdata"/><Relationship Id="rId16" Type="http://schemas.openxmlformats.org/officeDocument/2006/relationships/font" Target="fonts/Arimo-boldItalic.fntdata"/><Relationship Id="rId5" Type="http://schemas.openxmlformats.org/officeDocument/2006/relationships/notesMaster" Target="notesMasters/notesMaster1.xml"/><Relationship Id="rId19" Type="http://schemas.openxmlformats.org/officeDocument/2006/relationships/font" Target="fonts/CenturyGothic-italic.fntdata"/><Relationship Id="rId6" Type="http://schemas.openxmlformats.org/officeDocument/2006/relationships/slide" Target="slides/slide1.xml"/><Relationship Id="rId18" Type="http://schemas.openxmlformats.org/officeDocument/2006/relationships/font" Target="fonts/CenturyGothic-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063e961955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063e961955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g1063e961955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08" name="Google Shape;108;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07d431ce7a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07d431ce7a_1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g107d431ce7a_1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1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6"/>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2" name="Google Shape;72;p1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3" name="Google Shape;73;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7"/>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9" name="Google Shape;79;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18"/>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8"/>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5" name="Google Shape;85;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4" name="Google Shape;24;p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5" name="Google Shape;2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8" name="Shape 28"/>
        <p:cNvGrpSpPr/>
        <p:nvPr/>
      </p:nvGrpSpPr>
      <p:grpSpPr>
        <a:xfrm>
          <a:off x="0" y="0"/>
          <a:ext cx="0" cy="0"/>
          <a:chOff x="0" y="0"/>
          <a:chExt cx="0" cy="0"/>
        </a:xfrm>
      </p:grpSpPr>
      <p:sp>
        <p:nvSpPr>
          <p:cNvPr id="29" name="Google Shape;2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31" name="Google Shape;3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2" name="Google Shape;3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5" name="Shape 35"/>
        <p:cNvGrpSpPr/>
        <p:nvPr/>
      </p:nvGrpSpPr>
      <p:grpSpPr>
        <a:xfrm>
          <a:off x="0" y="0"/>
          <a:ext cx="0" cy="0"/>
          <a:chOff x="0" y="0"/>
          <a:chExt cx="0" cy="0"/>
        </a:xfrm>
      </p:grpSpPr>
      <p:sp>
        <p:nvSpPr>
          <p:cNvPr id="36" name="Google Shape;36;p10"/>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p10"/>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1"/>
              </a:buClr>
              <a:buSzPts val="1800"/>
              <a:buChar char="●"/>
              <a:defRPr/>
            </a:lvl1pPr>
            <a:lvl2pPr indent="-317500" lvl="1" marL="914400" algn="l">
              <a:lnSpc>
                <a:spcPct val="115000"/>
              </a:lnSpc>
              <a:spcBef>
                <a:spcPts val="1600"/>
              </a:spcBef>
              <a:spcAft>
                <a:spcPts val="0"/>
              </a:spcAft>
              <a:buClr>
                <a:schemeClr val="dk1"/>
              </a:buClr>
              <a:buSzPts val="1400"/>
              <a:buChar char="○"/>
              <a:defRPr/>
            </a:lvl2pPr>
            <a:lvl3pPr indent="-317500" lvl="2" marL="1371600" algn="l">
              <a:lnSpc>
                <a:spcPct val="115000"/>
              </a:lnSpc>
              <a:spcBef>
                <a:spcPts val="1600"/>
              </a:spcBef>
              <a:spcAft>
                <a:spcPts val="0"/>
              </a:spcAft>
              <a:buClr>
                <a:schemeClr val="dk1"/>
              </a:buClr>
              <a:buSzPts val="1400"/>
              <a:buChar char="■"/>
              <a:defRPr/>
            </a:lvl3pPr>
            <a:lvl4pPr indent="-317500" lvl="3" marL="1828800" algn="l">
              <a:lnSpc>
                <a:spcPct val="115000"/>
              </a:lnSpc>
              <a:spcBef>
                <a:spcPts val="1600"/>
              </a:spcBef>
              <a:spcAft>
                <a:spcPts val="0"/>
              </a:spcAft>
              <a:buClr>
                <a:schemeClr val="dk1"/>
              </a:buClr>
              <a:buSzPts val="1400"/>
              <a:buChar char="●"/>
              <a:defRPr/>
            </a:lvl4pPr>
            <a:lvl5pPr indent="-317500" lvl="4" marL="2286000" algn="l">
              <a:lnSpc>
                <a:spcPct val="115000"/>
              </a:lnSpc>
              <a:spcBef>
                <a:spcPts val="1600"/>
              </a:spcBef>
              <a:spcAft>
                <a:spcPts val="0"/>
              </a:spcAft>
              <a:buClr>
                <a:schemeClr val="dk1"/>
              </a:buClr>
              <a:buSzPts val="1400"/>
              <a:buChar char="○"/>
              <a:defRPr/>
            </a:lvl5pPr>
            <a:lvl6pPr indent="-317500" lvl="5" marL="2743200" algn="l">
              <a:lnSpc>
                <a:spcPct val="115000"/>
              </a:lnSpc>
              <a:spcBef>
                <a:spcPts val="1600"/>
              </a:spcBef>
              <a:spcAft>
                <a:spcPts val="0"/>
              </a:spcAft>
              <a:buClr>
                <a:schemeClr val="dk1"/>
              </a:buClr>
              <a:buSzPts val="1400"/>
              <a:buChar char="■"/>
              <a:defRPr/>
            </a:lvl6pPr>
            <a:lvl7pPr indent="-317500" lvl="6" marL="3200400" algn="l">
              <a:lnSpc>
                <a:spcPct val="115000"/>
              </a:lnSpc>
              <a:spcBef>
                <a:spcPts val="1600"/>
              </a:spcBef>
              <a:spcAft>
                <a:spcPts val="0"/>
              </a:spcAft>
              <a:buClr>
                <a:schemeClr val="dk1"/>
              </a:buClr>
              <a:buSzPts val="1400"/>
              <a:buChar char="●"/>
              <a:defRPr/>
            </a:lvl7pPr>
            <a:lvl8pPr indent="-317500" lvl="7" marL="3657600" algn="l">
              <a:lnSpc>
                <a:spcPct val="115000"/>
              </a:lnSpc>
              <a:spcBef>
                <a:spcPts val="1600"/>
              </a:spcBef>
              <a:spcAft>
                <a:spcPts val="0"/>
              </a:spcAft>
              <a:buClr>
                <a:schemeClr val="dk1"/>
              </a:buClr>
              <a:buSzPts val="1400"/>
              <a:buChar char="○"/>
              <a:defRPr/>
            </a:lvl8pPr>
            <a:lvl9pPr indent="-317500" lvl="8" marL="4114800" algn="l">
              <a:lnSpc>
                <a:spcPct val="115000"/>
              </a:lnSpc>
              <a:spcBef>
                <a:spcPts val="1600"/>
              </a:spcBef>
              <a:spcAft>
                <a:spcPts val="1600"/>
              </a:spcAft>
              <a:buClr>
                <a:schemeClr val="dk1"/>
              </a:buClr>
              <a:buSzPts val="1400"/>
              <a:buChar char="■"/>
              <a:defRPr/>
            </a:lvl9pPr>
          </a:lstStyle>
          <a:p/>
        </p:txBody>
      </p:sp>
      <p:sp>
        <p:nvSpPr>
          <p:cNvPr id="38" name="Google Shape;38;p10"/>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 name="Shape 39"/>
        <p:cNvGrpSpPr/>
        <p:nvPr/>
      </p:nvGrpSpPr>
      <p:grpSpPr>
        <a:xfrm>
          <a:off x="0" y="0"/>
          <a:ext cx="0" cy="0"/>
          <a:chOff x="0" y="0"/>
          <a:chExt cx="0" cy="0"/>
        </a:xfrm>
      </p:grpSpPr>
      <p:sp>
        <p:nvSpPr>
          <p:cNvPr id="40" name="Google Shape;40;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2" name="Google Shape;42;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1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8" name="Google Shape;48;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1" name="Shape 51"/>
        <p:cNvGrpSpPr/>
        <p:nvPr/>
      </p:nvGrpSpPr>
      <p:grpSpPr>
        <a:xfrm>
          <a:off x="0" y="0"/>
          <a:ext cx="0" cy="0"/>
          <a:chOff x="0" y="0"/>
          <a:chExt cx="0" cy="0"/>
        </a:xfrm>
      </p:grpSpPr>
      <p:sp>
        <p:nvSpPr>
          <p:cNvPr id="52" name="Google Shape;52;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1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4" name="Google Shape;54;p1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5" name="Google Shape;55;p1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6" name="Google Shape;56;p1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7" name="Google Shape;57;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 name="Shape 60"/>
        <p:cNvGrpSpPr/>
        <p:nvPr/>
      </p:nvGrpSpPr>
      <p:grpSpPr>
        <a:xfrm>
          <a:off x="0" y="0"/>
          <a:ext cx="0" cy="0"/>
          <a:chOff x="0" y="0"/>
          <a:chExt cx="0" cy="0"/>
        </a:xfrm>
      </p:grpSpPr>
      <p:sp>
        <p:nvSpPr>
          <p:cNvPr id="61" name="Google Shape;61;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5" name="Shape 65"/>
        <p:cNvGrpSpPr/>
        <p:nvPr/>
      </p:nvGrpSpPr>
      <p:grpSpPr>
        <a:xfrm>
          <a:off x="0" y="0"/>
          <a:ext cx="0" cy="0"/>
          <a:chOff x="0" y="0"/>
          <a:chExt cx="0" cy="0"/>
        </a:xfrm>
      </p:grpSpPr>
      <p:sp>
        <p:nvSpPr>
          <p:cNvPr id="66" name="Google Shape;66;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slide" Target="/ppt/slides/slide3.xml"/><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5.jp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slide" Target="/ppt/slides/slide5.xml"/><Relationship Id="rId5" Type="http://schemas.openxmlformats.org/officeDocument/2006/relationships/image" Target="../media/image2.jpg"/><Relationship Id="rId6"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
          <p:cNvPicPr preferRelativeResize="0"/>
          <p:nvPr/>
        </p:nvPicPr>
        <p:blipFill rotWithShape="1">
          <a:blip r:embed="rId3">
            <a:alphaModFix/>
          </a:blip>
          <a:srcRect b="0" l="0" r="0" t="0"/>
          <a:stretch/>
        </p:blipFill>
        <p:spPr>
          <a:xfrm>
            <a:off x="0" y="5036853"/>
            <a:ext cx="9144000" cy="1821147"/>
          </a:xfrm>
          <a:prstGeom prst="rect">
            <a:avLst/>
          </a:prstGeom>
          <a:noFill/>
          <a:ln>
            <a:noFill/>
          </a:ln>
        </p:spPr>
      </p:pic>
      <p:pic>
        <p:nvPicPr>
          <p:cNvPr id="93" name="Google Shape;93;p1"/>
          <p:cNvPicPr preferRelativeResize="0"/>
          <p:nvPr/>
        </p:nvPicPr>
        <p:blipFill rotWithShape="1">
          <a:blip r:embed="rId4">
            <a:alphaModFix/>
          </a:blip>
          <a:srcRect b="0" l="0" r="0" t="0"/>
          <a:stretch/>
        </p:blipFill>
        <p:spPr>
          <a:xfrm>
            <a:off x="7565601" y="131184"/>
            <a:ext cx="1578401" cy="1044767"/>
          </a:xfrm>
          <a:prstGeom prst="rect">
            <a:avLst/>
          </a:prstGeom>
          <a:noFill/>
          <a:ln>
            <a:noFill/>
          </a:ln>
        </p:spPr>
      </p:pic>
      <p:sp>
        <p:nvSpPr>
          <p:cNvPr id="94" name="Google Shape;94;p1"/>
          <p:cNvSpPr txBox="1"/>
          <p:nvPr/>
        </p:nvSpPr>
        <p:spPr>
          <a:xfrm>
            <a:off x="222675" y="2141800"/>
            <a:ext cx="8763000" cy="2574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100"/>
              <a:buFont typeface="Arial"/>
              <a:buNone/>
            </a:pPr>
            <a:r>
              <a:rPr b="1" i="0" lang="en-US" sz="3000" u="none" cap="none" strike="noStrike">
                <a:solidFill>
                  <a:srgbClr val="FF0000"/>
                </a:solidFill>
                <a:latin typeface="Calibri"/>
                <a:ea typeface="Calibri"/>
                <a:cs typeface="Calibri"/>
                <a:sym typeface="Calibri"/>
              </a:rPr>
              <a:t>THE ESTABLISHMENT OF COMPANY POWER</a:t>
            </a:r>
            <a:endParaRPr b="1" i="0" sz="2900" u="none" cap="none" strike="noStrike">
              <a:solidFill>
                <a:srgbClr val="FF0000"/>
              </a:solidFill>
              <a:latin typeface="Calibri"/>
              <a:ea typeface="Calibri"/>
              <a:cs typeface="Calibri"/>
              <a:sym typeface="Calibri"/>
            </a:endParaRPr>
          </a:p>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The Conquest of Bengal, The Battle of Buxar, The Anglo Maratha war</a:t>
            </a:r>
            <a:endParaRPr/>
          </a:p>
          <a:p>
            <a:pPr indent="0" lvl="0" marL="0" marR="0" rtl="0" algn="ctr">
              <a:spcBef>
                <a:spcPts val="0"/>
              </a:spcBef>
              <a:spcAft>
                <a:spcPts val="0"/>
              </a:spcAft>
              <a:buNone/>
            </a:pPr>
            <a:r>
              <a:t/>
            </a:r>
            <a:endParaRPr b="0" i="0" sz="2500" u="none" cap="none" strike="noStrike">
              <a:solidFill>
                <a:srgbClr val="000000"/>
              </a:solidFill>
              <a:latin typeface="Calibri"/>
              <a:ea typeface="Calibri"/>
              <a:cs typeface="Calibri"/>
              <a:sym typeface="Calibri"/>
            </a:endParaRPr>
          </a:p>
        </p:txBody>
      </p:sp>
      <p:sp>
        <p:nvSpPr>
          <p:cNvPr id="95" name="Google Shape;95;p1"/>
          <p:cNvSpPr txBox="1"/>
          <p:nvPr/>
        </p:nvSpPr>
        <p:spPr>
          <a:xfrm>
            <a:off x="7067200" y="131175"/>
            <a:ext cx="1983300" cy="12891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6" name="Google Shape;96;p1"/>
          <p:cNvSpPr txBox="1"/>
          <p:nvPr/>
        </p:nvSpPr>
        <p:spPr>
          <a:xfrm>
            <a:off x="2222175" y="3428984"/>
            <a:ext cx="4764000" cy="12892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b="1" i="0" lang="en-US" sz="1800" u="none" cap="none" strike="noStrike">
                <a:solidFill>
                  <a:schemeClr val="dk1"/>
                </a:solidFill>
                <a:latin typeface="Calibri"/>
                <a:ea typeface="Calibri"/>
                <a:cs typeface="Calibri"/>
                <a:sym typeface="Calibri"/>
              </a:rPr>
              <a:t>SUBJECT : HISTORY</a:t>
            </a:r>
            <a:endParaRPr b="1"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800"/>
              <a:buFont typeface="Calibri"/>
              <a:buNone/>
            </a:pPr>
            <a:r>
              <a:rPr b="1" i="0" lang="en-US" sz="1800" u="none" cap="none" strike="noStrike">
                <a:solidFill>
                  <a:schemeClr val="dk1"/>
                </a:solidFill>
                <a:latin typeface="Calibri"/>
                <a:ea typeface="Calibri"/>
                <a:cs typeface="Calibri"/>
                <a:sym typeface="Calibri"/>
              </a:rPr>
              <a:t>CHAPTER NUMBER:2</a:t>
            </a:r>
            <a:endParaRPr b="1"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800"/>
              <a:buFont typeface="Calibri"/>
              <a:buNone/>
            </a:pPr>
            <a:r>
              <a:rPr b="1" i="0" lang="en-US" sz="1800" u="none" cap="none" strike="noStrike">
                <a:solidFill>
                  <a:schemeClr val="dk1"/>
                </a:solidFill>
                <a:latin typeface="Calibri"/>
                <a:ea typeface="Calibri"/>
                <a:cs typeface="Calibri"/>
                <a:sym typeface="Calibri"/>
              </a:rPr>
              <a:t>CHAPTER NAME :THE ESTABLISHMENT OF COMPANY POWER</a:t>
            </a:r>
            <a:endParaRPr b="1" i="0" sz="18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1063e961955_0_0"/>
          <p:cNvSpPr txBox="1"/>
          <p:nvPr>
            <p:ph type="ctrTitle"/>
          </p:nvPr>
        </p:nvSpPr>
        <p:spPr>
          <a:xfrm>
            <a:off x="685800" y="133425"/>
            <a:ext cx="7166700" cy="8133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solidFill>
                  <a:srgbClr val="FF0000"/>
                </a:solidFill>
              </a:rPr>
              <a:t>RECAPITULATION</a:t>
            </a:r>
            <a:endParaRPr>
              <a:solidFill>
                <a:srgbClr val="FF0000"/>
              </a:solidFill>
            </a:endParaRPr>
          </a:p>
        </p:txBody>
      </p:sp>
      <p:sp>
        <p:nvSpPr>
          <p:cNvPr id="103" name="Google Shape;103;g1063e961955_0_0"/>
          <p:cNvSpPr txBox="1"/>
          <p:nvPr>
            <p:ph idx="1" type="subTitle"/>
          </p:nvPr>
        </p:nvSpPr>
        <p:spPr>
          <a:xfrm>
            <a:off x="209200" y="1143200"/>
            <a:ext cx="8695200" cy="5581800"/>
          </a:xfrm>
          <a:prstGeom prst="rect">
            <a:avLst/>
          </a:prstGeom>
        </p:spPr>
        <p:txBody>
          <a:bodyPr anchorCtr="0" anchor="t" bIns="45700" lIns="91425" spcFirstLastPara="1" rIns="91425" wrap="square" tIns="45700">
            <a:normAutofit/>
          </a:bodyPr>
          <a:lstStyle/>
          <a:p>
            <a:pPr indent="0" lvl="0" marL="0" rtl="0" algn="l">
              <a:spcBef>
                <a:spcPts val="640"/>
              </a:spcBef>
              <a:spcAft>
                <a:spcPts val="0"/>
              </a:spcAft>
              <a:buNone/>
            </a:pPr>
            <a:r>
              <a:rPr lang="en-US" sz="2000"/>
              <a:t>1</a:t>
            </a:r>
            <a:r>
              <a:rPr lang="en-US"/>
              <a:t>.</a:t>
            </a:r>
            <a:r>
              <a:rPr lang="en-US" sz="2000"/>
              <a:t>Name the </a:t>
            </a:r>
            <a:r>
              <a:rPr lang="en-US" sz="2000"/>
              <a:t>Portuguese</a:t>
            </a:r>
            <a:r>
              <a:rPr lang="en-US" sz="2000"/>
              <a:t> explorer who discovered the sea route to India?</a:t>
            </a:r>
            <a:endParaRPr sz="2000"/>
          </a:p>
          <a:p>
            <a:pPr indent="0" lvl="0" marL="0" rtl="0" algn="l">
              <a:spcBef>
                <a:spcPts val="640"/>
              </a:spcBef>
              <a:spcAft>
                <a:spcPts val="0"/>
              </a:spcAft>
              <a:buNone/>
            </a:pPr>
            <a:r>
              <a:rPr lang="en-US" sz="2000"/>
              <a:t>2.Name   the first country which established trade base in India ?</a:t>
            </a:r>
            <a:endParaRPr sz="2000"/>
          </a:p>
          <a:p>
            <a:pPr indent="0" lvl="0" marL="0" rtl="0" algn="l">
              <a:spcBef>
                <a:spcPts val="640"/>
              </a:spcBef>
              <a:spcAft>
                <a:spcPts val="0"/>
              </a:spcAft>
              <a:buNone/>
            </a:pPr>
            <a:r>
              <a:rPr lang="en-US" sz="2000"/>
              <a:t>3. </a:t>
            </a:r>
            <a:r>
              <a:rPr lang="en-US" sz="2000"/>
              <a:t>Name   the last country which established trade base in India ?</a:t>
            </a:r>
            <a:endParaRPr sz="2000"/>
          </a:p>
          <a:p>
            <a:pPr indent="0" lvl="0" marL="0" rtl="0" algn="l">
              <a:spcBef>
                <a:spcPts val="640"/>
              </a:spcBef>
              <a:spcAft>
                <a:spcPts val="0"/>
              </a:spcAft>
              <a:buNone/>
            </a:pPr>
            <a:r>
              <a:rPr lang="en-US" sz="2000"/>
              <a:t>4.Name  the Indian king from which the British got the permission to trade in India?</a:t>
            </a:r>
            <a:endParaRPr sz="2000"/>
          </a:p>
          <a:p>
            <a:pPr indent="0" lvl="0" marL="0" rtl="0" algn="l">
              <a:spcBef>
                <a:spcPts val="640"/>
              </a:spcBef>
              <a:spcAft>
                <a:spcPts val="0"/>
              </a:spcAft>
              <a:buNone/>
            </a:pPr>
            <a:r>
              <a:rPr lang="en-US" sz="2000"/>
              <a:t>5.when was the Dutch East Company formed? and where they established their factories?</a:t>
            </a:r>
            <a:endParaRPr sz="2000"/>
          </a:p>
          <a:p>
            <a:pPr indent="0" lvl="0" marL="0" rtl="0" algn="l">
              <a:spcBef>
                <a:spcPts val="640"/>
              </a:spcBef>
              <a:spcAft>
                <a:spcPts val="0"/>
              </a:spcAft>
              <a:buNone/>
            </a:pPr>
            <a:r>
              <a:rPr lang="en-US" sz="2000"/>
              <a:t>6.Who received the permission in 1616 to set up factories in any part of the  Mughal Empire?</a:t>
            </a:r>
            <a:endParaRPr sz="2000"/>
          </a:p>
          <a:p>
            <a:pPr indent="0" lvl="0" marL="0" rtl="0" algn="l">
              <a:spcBef>
                <a:spcPts val="640"/>
              </a:spcBef>
              <a:spcAft>
                <a:spcPts val="0"/>
              </a:spcAft>
              <a:buNone/>
            </a:pPr>
            <a:r>
              <a:rPr lang="en-US" sz="2000"/>
              <a:t>7. Define the term Colony?</a:t>
            </a:r>
            <a:endParaRPr sz="2000"/>
          </a:p>
          <a:p>
            <a:pPr indent="0" lvl="0" marL="0" rtl="0" algn="l">
              <a:spcBef>
                <a:spcPts val="640"/>
              </a:spcBef>
              <a:spcAft>
                <a:spcPts val="0"/>
              </a:spcAft>
              <a:buNone/>
            </a:pPr>
            <a:r>
              <a:rPr lang="en-US" sz="2000"/>
              <a:t>8. Define the term colonialism?</a:t>
            </a:r>
            <a:endParaRPr sz="2000"/>
          </a:p>
          <a:p>
            <a:pPr indent="0" lvl="0" marL="0" rtl="0" algn="l">
              <a:spcBef>
                <a:spcPts val="640"/>
              </a:spcBef>
              <a:spcAft>
                <a:spcPts val="0"/>
              </a:spcAft>
              <a:buNone/>
            </a:pPr>
            <a:r>
              <a:rPr lang="en-US" sz="2000"/>
              <a:t>9. What is meant  by Carnatic wars?</a:t>
            </a:r>
            <a:endParaRPr sz="2000"/>
          </a:p>
          <a:p>
            <a:pPr indent="0" lvl="0" marL="0" rtl="0" algn="l">
              <a:spcBef>
                <a:spcPts val="640"/>
              </a:spcBef>
              <a:spcAft>
                <a:spcPts val="0"/>
              </a:spcAft>
              <a:buNone/>
            </a:pPr>
            <a:r>
              <a:rPr lang="en-US" sz="2000"/>
              <a:t>10.Name the war which paved the way for the British to  become the main European Power in India?</a:t>
            </a:r>
            <a:endParaRPr sz="2000"/>
          </a:p>
        </p:txBody>
      </p:sp>
      <p:pic>
        <p:nvPicPr>
          <p:cNvPr id="104" name="Google Shape;104;g1063e961955_0_0"/>
          <p:cNvPicPr preferRelativeResize="0"/>
          <p:nvPr/>
        </p:nvPicPr>
        <p:blipFill rotWithShape="1">
          <a:blip r:embed="rId3">
            <a:alphaModFix/>
          </a:blip>
          <a:srcRect b="0" l="0" r="0" t="0"/>
          <a:stretch/>
        </p:blipFill>
        <p:spPr>
          <a:xfrm>
            <a:off x="7333675" y="132175"/>
            <a:ext cx="1570725" cy="103657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
          <p:cNvSpPr/>
          <p:nvPr/>
        </p:nvSpPr>
        <p:spPr>
          <a:xfrm>
            <a:off x="0" y="2535851"/>
            <a:ext cx="9144000" cy="1862048"/>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t/>
            </a:r>
            <a:endParaRPr b="1" i="0" sz="1800" u="sng"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1" i="0" sz="1800" u="sng"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1" i="0" sz="1800" u="sng"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1" i="0" sz="1800" u="sng"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111" name="Google Shape;111;p2"/>
          <p:cNvSpPr txBox="1"/>
          <p:nvPr>
            <p:ph type="title"/>
          </p:nvPr>
        </p:nvSpPr>
        <p:spPr>
          <a:xfrm>
            <a:off x="0" y="0"/>
            <a:ext cx="9144000" cy="15476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Calibri"/>
              <a:buNone/>
            </a:pPr>
            <a:br>
              <a:rPr b="1" lang="en-US" sz="1400" u="sng">
                <a:solidFill>
                  <a:schemeClr val="dk1"/>
                </a:solidFill>
                <a:latin typeface="Calibri"/>
                <a:ea typeface="Calibri"/>
                <a:cs typeface="Calibri"/>
                <a:sym typeface="Calibri"/>
              </a:rPr>
            </a:br>
            <a:br>
              <a:rPr b="1" lang="en-US" sz="1400" u="sng">
                <a:solidFill>
                  <a:schemeClr val="dk1"/>
                </a:solidFill>
                <a:latin typeface="Calibri"/>
                <a:ea typeface="Calibri"/>
                <a:cs typeface="Calibri"/>
                <a:sym typeface="Calibri"/>
              </a:rPr>
            </a:br>
            <a:br>
              <a:rPr b="1" lang="en-US" sz="1400" u="sng">
                <a:solidFill>
                  <a:schemeClr val="dk1"/>
                </a:solidFill>
                <a:latin typeface="Calibri"/>
                <a:ea typeface="Calibri"/>
                <a:cs typeface="Calibri"/>
                <a:sym typeface="Calibri"/>
              </a:rPr>
            </a:br>
            <a:br>
              <a:rPr b="1" lang="en-US" sz="1400" u="sng">
                <a:solidFill>
                  <a:schemeClr val="dk1"/>
                </a:solidFill>
                <a:latin typeface="Calibri"/>
                <a:ea typeface="Calibri"/>
                <a:cs typeface="Calibri"/>
                <a:sym typeface="Calibri"/>
              </a:rPr>
            </a:br>
            <a:br>
              <a:rPr b="1" lang="en-US" sz="1400" u="sng">
                <a:solidFill>
                  <a:schemeClr val="dk1"/>
                </a:solidFill>
                <a:latin typeface="Calibri"/>
                <a:ea typeface="Calibri"/>
                <a:cs typeface="Calibri"/>
                <a:sym typeface="Calibri"/>
              </a:rPr>
            </a:br>
            <a:br>
              <a:rPr b="1" lang="en-US" sz="1400" u="sng">
                <a:solidFill>
                  <a:schemeClr val="dk1"/>
                </a:solidFill>
                <a:latin typeface="Calibri"/>
                <a:ea typeface="Calibri"/>
                <a:cs typeface="Calibri"/>
                <a:sym typeface="Calibri"/>
              </a:rPr>
            </a:br>
            <a:r>
              <a:rPr b="1" lang="en-US" sz="1800">
                <a:solidFill>
                  <a:schemeClr val="dk1"/>
                </a:solidFill>
                <a:latin typeface="Calibri"/>
                <a:ea typeface="Calibri"/>
                <a:cs typeface="Calibri"/>
                <a:sym typeface="Calibri"/>
              </a:rPr>
              <a:t>The Conquest of Bengal</a:t>
            </a:r>
            <a:br>
              <a:rPr lang="en-US" sz="10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The province of Bengal included present day Bihar, Jharkhand and Odisha. It was one of the richest provinces of the Sub- Continent known for its textiles and silk.</a:t>
            </a:r>
            <a:br>
              <a:rPr lang="en-US" sz="1600">
                <a:solidFill>
                  <a:schemeClr val="dk1"/>
                </a:solidFill>
                <a:latin typeface="Calibri"/>
                <a:ea typeface="Calibri"/>
                <a:cs typeface="Calibri"/>
                <a:sym typeface="Calibri"/>
              </a:rPr>
            </a:br>
            <a:r>
              <a:rPr b="1" lang="en-US" sz="1600" u="sng">
                <a:solidFill>
                  <a:schemeClr val="dk1"/>
                </a:solidFill>
                <a:latin typeface="Calibri"/>
                <a:ea typeface="Calibri"/>
                <a:cs typeface="Calibri"/>
                <a:sym typeface="Calibri"/>
              </a:rPr>
              <a:t>The Battle of Plassey</a:t>
            </a:r>
            <a:br>
              <a:rPr b="1" lang="en-US" sz="1600" u="sng">
                <a:solidFill>
                  <a:schemeClr val="dk1"/>
                </a:solidFill>
                <a:latin typeface="Calibri"/>
                <a:ea typeface="Calibri"/>
                <a:cs typeface="Calibri"/>
                <a:sym typeface="Calibri"/>
              </a:rPr>
            </a:br>
            <a:br>
              <a:rPr b="1" lang="en-US" sz="4000" u="sng">
                <a:solidFill>
                  <a:schemeClr val="dk1"/>
                </a:solidFill>
                <a:latin typeface="Calibri"/>
                <a:ea typeface="Calibri"/>
                <a:cs typeface="Calibri"/>
                <a:sym typeface="Calibri"/>
              </a:rPr>
            </a:br>
            <a:br>
              <a:rPr b="1" lang="en-US" sz="2800" u="sng">
                <a:solidFill>
                  <a:schemeClr val="dk1"/>
                </a:solidFill>
                <a:latin typeface="Calibri"/>
                <a:ea typeface="Calibri"/>
                <a:cs typeface="Calibri"/>
                <a:sym typeface="Calibri"/>
              </a:rPr>
            </a:br>
            <a:endParaRPr sz="2800">
              <a:latin typeface="Calibri"/>
              <a:ea typeface="Calibri"/>
              <a:cs typeface="Calibri"/>
              <a:sym typeface="Calibri"/>
            </a:endParaRPr>
          </a:p>
        </p:txBody>
      </p:sp>
      <p:sp>
        <p:nvSpPr>
          <p:cNvPr id="112" name="Google Shape;112;p2"/>
          <p:cNvSpPr txBox="1"/>
          <p:nvPr>
            <p:ph idx="1" type="body"/>
          </p:nvPr>
        </p:nvSpPr>
        <p:spPr>
          <a:xfrm>
            <a:off x="0" y="1371600"/>
            <a:ext cx="4419600" cy="1905000"/>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600"/>
              <a:buNone/>
            </a:pPr>
            <a:r>
              <a:rPr b="1" lang="en-US" sz="1600" u="sng"/>
              <a:t>The reason for the Plassey war</a:t>
            </a:r>
            <a:endParaRPr/>
          </a:p>
          <a:p>
            <a:pPr indent="0" lvl="0" marL="0" rtl="0" algn="just">
              <a:spcBef>
                <a:spcPts val="0"/>
              </a:spcBef>
              <a:spcAft>
                <a:spcPts val="0"/>
              </a:spcAft>
              <a:buClr>
                <a:schemeClr val="dk1"/>
              </a:buClr>
              <a:buSzPts val="400"/>
              <a:buNone/>
            </a:pPr>
            <a:r>
              <a:t/>
            </a:r>
            <a:endParaRPr sz="400"/>
          </a:p>
          <a:p>
            <a:pPr indent="-69850" lvl="0" marL="0" rtl="0" algn="just">
              <a:spcBef>
                <a:spcPts val="0"/>
              </a:spcBef>
              <a:spcAft>
                <a:spcPts val="0"/>
              </a:spcAft>
              <a:buClr>
                <a:schemeClr val="dk1"/>
              </a:buClr>
              <a:buSzPts val="1100"/>
              <a:buFont typeface="Arial"/>
              <a:buChar char="•"/>
            </a:pPr>
            <a:r>
              <a:rPr lang="en-US" sz="1100"/>
              <a:t>The British started fortifying their factory at Fort William in Calcutta.</a:t>
            </a:r>
            <a:endParaRPr sz="1100"/>
          </a:p>
          <a:p>
            <a:pPr indent="-69850" lvl="0" marL="0" rtl="0" algn="just">
              <a:spcBef>
                <a:spcPts val="0"/>
              </a:spcBef>
              <a:spcAft>
                <a:spcPts val="0"/>
              </a:spcAft>
              <a:buClr>
                <a:schemeClr val="dk1"/>
              </a:buClr>
              <a:buSzPts val="1100"/>
              <a:buFont typeface="Arial"/>
              <a:buChar char="•"/>
            </a:pPr>
            <a:r>
              <a:rPr lang="en-US" sz="1100"/>
              <a:t>Sirajuddaulah, the Nawab of Bengal, asked British to demolish the fortifications.</a:t>
            </a:r>
            <a:endParaRPr sz="1100"/>
          </a:p>
          <a:p>
            <a:pPr indent="-69850" lvl="0" marL="0" rtl="0" algn="just">
              <a:spcBef>
                <a:spcPts val="0"/>
              </a:spcBef>
              <a:spcAft>
                <a:spcPts val="0"/>
              </a:spcAft>
              <a:buClr>
                <a:schemeClr val="dk1"/>
              </a:buClr>
              <a:buSzPts val="1100"/>
              <a:buFont typeface="Arial"/>
              <a:buChar char="•"/>
            </a:pPr>
            <a:r>
              <a:rPr lang="en-US" sz="1100"/>
              <a:t>The British refused. So Sirajuddaulah, marched to Calcutta and occupied Fort William.</a:t>
            </a:r>
            <a:endParaRPr sz="1100"/>
          </a:p>
          <a:p>
            <a:pPr indent="-69850" lvl="0" marL="0" rtl="0" algn="just">
              <a:spcBef>
                <a:spcPts val="0"/>
              </a:spcBef>
              <a:spcAft>
                <a:spcPts val="0"/>
              </a:spcAft>
              <a:buClr>
                <a:schemeClr val="dk1"/>
              </a:buClr>
              <a:buSzPts val="1100"/>
              <a:buFont typeface="Arial"/>
              <a:buChar char="•"/>
            </a:pPr>
            <a:r>
              <a:rPr lang="en-US" sz="1100"/>
              <a:t> So Robert Clive, the commander of the British troops declared war on Sirajuddaulah.</a:t>
            </a:r>
            <a:endParaRPr/>
          </a:p>
          <a:p>
            <a:pPr indent="-279400" lvl="0" marL="342900" rtl="0" algn="l">
              <a:spcBef>
                <a:spcPts val="200"/>
              </a:spcBef>
              <a:spcAft>
                <a:spcPts val="0"/>
              </a:spcAft>
              <a:buClr>
                <a:schemeClr val="dk1"/>
              </a:buClr>
              <a:buSzPts val="1000"/>
              <a:buNone/>
            </a:pPr>
            <a:r>
              <a:t/>
            </a:r>
            <a:endParaRPr sz="1000"/>
          </a:p>
        </p:txBody>
      </p:sp>
      <p:sp>
        <p:nvSpPr>
          <p:cNvPr id="113" name="Google Shape;113;p2"/>
          <p:cNvSpPr txBox="1"/>
          <p:nvPr>
            <p:ph idx="2" type="body"/>
          </p:nvPr>
        </p:nvSpPr>
        <p:spPr>
          <a:xfrm>
            <a:off x="4495800" y="1371600"/>
            <a:ext cx="4495800" cy="1905000"/>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0" lvl="0" marL="0" rtl="0" algn="r">
              <a:spcBef>
                <a:spcPts val="0"/>
              </a:spcBef>
              <a:spcAft>
                <a:spcPts val="0"/>
              </a:spcAft>
              <a:buClr>
                <a:schemeClr val="dk1"/>
              </a:buClr>
              <a:buSzPts val="1600"/>
              <a:buNone/>
            </a:pPr>
            <a:r>
              <a:rPr b="1" lang="en-US" sz="1600" u="sng"/>
              <a:t>Process of the War</a:t>
            </a:r>
            <a:endParaRPr/>
          </a:p>
          <a:p>
            <a:pPr indent="-69850" lvl="0" marL="0" rtl="0" algn="r">
              <a:spcBef>
                <a:spcPts val="0"/>
              </a:spcBef>
              <a:spcAft>
                <a:spcPts val="0"/>
              </a:spcAft>
              <a:buClr>
                <a:schemeClr val="dk1"/>
              </a:buClr>
              <a:buSzPts val="1100"/>
              <a:buFont typeface="Arial"/>
              <a:buChar char="•"/>
            </a:pPr>
            <a:r>
              <a:rPr lang="en-US" sz="1100"/>
              <a:t> </a:t>
            </a:r>
            <a:r>
              <a:rPr lang="en-US" sz="1200"/>
              <a:t>Finding that Mir –Jafar had turned traitor, Sirajuddaulah fled the battlefield. The British won the war. </a:t>
            </a:r>
            <a:endParaRPr/>
          </a:p>
          <a:p>
            <a:pPr indent="-76200" lvl="0" marL="0" rtl="0" algn="r">
              <a:spcBef>
                <a:spcPts val="0"/>
              </a:spcBef>
              <a:spcAft>
                <a:spcPts val="0"/>
              </a:spcAft>
              <a:buClr>
                <a:schemeClr val="dk1"/>
              </a:buClr>
              <a:buSzPts val="1200"/>
              <a:buFont typeface="Arial"/>
              <a:buChar char="•"/>
            </a:pPr>
            <a:r>
              <a:rPr lang="en-US" sz="1200"/>
              <a:t>According to the promise Mir-Jafar was made Nawab of Bengal by the British.</a:t>
            </a:r>
            <a:endParaRPr sz="1200"/>
          </a:p>
          <a:p>
            <a:pPr indent="-76200" lvl="0" marL="0" rtl="0" algn="r">
              <a:spcBef>
                <a:spcPts val="0"/>
              </a:spcBef>
              <a:spcAft>
                <a:spcPts val="0"/>
              </a:spcAft>
              <a:buClr>
                <a:schemeClr val="dk1"/>
              </a:buClr>
              <a:buSzPts val="1200"/>
              <a:buFont typeface="Arial"/>
              <a:buChar char="•"/>
            </a:pPr>
            <a:r>
              <a:rPr lang="en-US" sz="1200"/>
              <a:t>However , when Mir –Jafar  tried to control the corrupt trading practices of the British he was replaced  by his son – in law Mir- Qasim by British in 1760 now the British were not just traders but became the rulers</a:t>
            </a:r>
            <a:r>
              <a:rPr lang="en-US" sz="1100"/>
              <a:t>.</a:t>
            </a:r>
            <a:endParaRPr/>
          </a:p>
          <a:p>
            <a:pPr indent="0" lvl="0" marL="0" rtl="0" algn="r">
              <a:spcBef>
                <a:spcPts val="0"/>
              </a:spcBef>
              <a:spcAft>
                <a:spcPts val="0"/>
              </a:spcAft>
              <a:buClr>
                <a:schemeClr val="dk1"/>
              </a:buClr>
              <a:buSzPts val="3200"/>
              <a:buNone/>
            </a:pPr>
            <a:r>
              <a:t/>
            </a:r>
            <a:endParaRPr sz="3200"/>
          </a:p>
          <a:p>
            <a:pPr indent="-190500" lvl="0" marL="342900" rtl="0" algn="r">
              <a:spcBef>
                <a:spcPts val="480"/>
              </a:spcBef>
              <a:spcAft>
                <a:spcPts val="0"/>
              </a:spcAft>
              <a:buClr>
                <a:schemeClr val="dk1"/>
              </a:buClr>
              <a:buSzPts val="2400"/>
              <a:buNone/>
            </a:pPr>
            <a:r>
              <a:t/>
            </a:r>
            <a:endParaRPr sz="2400"/>
          </a:p>
        </p:txBody>
      </p:sp>
      <p:sp>
        <p:nvSpPr>
          <p:cNvPr id="114" name="Google Shape;114;p2"/>
          <p:cNvSpPr txBox="1"/>
          <p:nvPr/>
        </p:nvSpPr>
        <p:spPr>
          <a:xfrm>
            <a:off x="152400" y="3276600"/>
            <a:ext cx="8712900" cy="669600"/>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400" u="sng" cap="none" strike="noStrike">
                <a:solidFill>
                  <a:schemeClr val="dk1"/>
                </a:solidFill>
                <a:latin typeface="Calibri"/>
                <a:ea typeface="Calibri"/>
                <a:cs typeface="Calibri"/>
                <a:sym typeface="Calibri"/>
              </a:rPr>
              <a:t>Result of the War</a:t>
            </a:r>
            <a:endParaRPr b="1" i="0" sz="14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en-US" sz="1200" u="none" cap="none" strike="noStrike">
                <a:solidFill>
                  <a:schemeClr val="dk1"/>
                </a:solidFill>
                <a:latin typeface="Calibri"/>
                <a:ea typeface="Calibri"/>
                <a:cs typeface="Calibri"/>
                <a:sym typeface="Calibri"/>
              </a:rPr>
              <a:t>The battle of Plassey paved the way for British rule in India.</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pic>
        <p:nvPicPr>
          <p:cNvPr descr="C:\Users\Jancy Tom\Downloads\image004.png" id="115" name="Google Shape;115;p2"/>
          <p:cNvPicPr preferRelativeResize="0"/>
          <p:nvPr/>
        </p:nvPicPr>
        <p:blipFill rotWithShape="1">
          <a:blip r:embed="rId3">
            <a:alphaModFix/>
          </a:blip>
          <a:srcRect b="0" l="0" r="0" t="0"/>
          <a:stretch/>
        </p:blipFill>
        <p:spPr>
          <a:xfrm>
            <a:off x="3733800" y="4038600"/>
            <a:ext cx="5181600" cy="2819400"/>
          </a:xfrm>
          <a:prstGeom prst="rect">
            <a:avLst/>
          </a:prstGeom>
          <a:noFill/>
          <a:ln>
            <a:noFill/>
          </a:ln>
        </p:spPr>
      </p:pic>
      <p:sp>
        <p:nvSpPr>
          <p:cNvPr id="116" name="Google Shape;116;p2"/>
          <p:cNvSpPr txBox="1"/>
          <p:nvPr/>
        </p:nvSpPr>
        <p:spPr>
          <a:xfrm>
            <a:off x="381000" y="5029200"/>
            <a:ext cx="3048000" cy="92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chemeClr val="dk1"/>
                </a:solidFill>
                <a:latin typeface="Calibri"/>
                <a:ea typeface="Calibri"/>
                <a:cs typeface="Calibri"/>
                <a:sym typeface="Calibri"/>
                <a:hlinkClick action="ppaction://hlinksldjump" r:id="rId4">
                  <a:extLst>
                    <a:ext uri="{A12FA001-AC4F-418D-AE19-62706E023703}">
                      <ahyp:hlinkClr val="tx"/>
                    </a:ext>
                  </a:extLst>
                </a:hlinkClick>
              </a:rPr>
              <a:t>https://www.youtube.com/watch?v=8HEl9E70SxU&amp;feature=youtu.be</a:t>
            </a:r>
            <a:endParaRPr b="1" sz="1800">
              <a:solidFill>
                <a:schemeClr val="dk1"/>
              </a:solidFill>
              <a:latin typeface="Calibri"/>
              <a:ea typeface="Calibri"/>
              <a:cs typeface="Calibri"/>
              <a:sym typeface="Calibri"/>
            </a:endParaRPr>
          </a:p>
        </p:txBody>
      </p:sp>
      <p:sp>
        <p:nvSpPr>
          <p:cNvPr id="117" name="Google Shape;117;p2"/>
          <p:cNvSpPr txBox="1"/>
          <p:nvPr/>
        </p:nvSpPr>
        <p:spPr>
          <a:xfrm>
            <a:off x="457200" y="4495800"/>
            <a:ext cx="16764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Video Link</a:t>
            </a:r>
            <a:endParaRPr sz="1800">
              <a:solidFill>
                <a:schemeClr val="dk1"/>
              </a:solidFill>
              <a:latin typeface="Calibri"/>
              <a:ea typeface="Calibri"/>
              <a:cs typeface="Calibri"/>
              <a:sym typeface="Calibri"/>
            </a:endParaRPr>
          </a:p>
        </p:txBody>
      </p:sp>
      <p:pic>
        <p:nvPicPr>
          <p:cNvPr id="118" name="Google Shape;118;p2"/>
          <p:cNvPicPr preferRelativeResize="0"/>
          <p:nvPr/>
        </p:nvPicPr>
        <p:blipFill rotWithShape="1">
          <a:blip r:embed="rId5">
            <a:alphaModFix/>
          </a:blip>
          <a:srcRect b="0" l="0" r="0" t="0"/>
          <a:stretch/>
        </p:blipFill>
        <p:spPr>
          <a:xfrm>
            <a:off x="7759075" y="88451"/>
            <a:ext cx="1232526" cy="81583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3"/>
          <p:cNvSpPr txBox="1"/>
          <p:nvPr>
            <p:ph type="title"/>
          </p:nvPr>
        </p:nvSpPr>
        <p:spPr>
          <a:xfrm>
            <a:off x="4953000" y="609600"/>
            <a:ext cx="3943672" cy="2952328"/>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1400"/>
              <a:buFont typeface="Calibri"/>
              <a:buNone/>
            </a:pPr>
            <a:br>
              <a:rPr b="0" lang="en-US" sz="1400" u="sng">
                <a:solidFill>
                  <a:schemeClr val="dk1"/>
                </a:solidFill>
                <a:latin typeface="Calibri"/>
                <a:ea typeface="Calibri"/>
                <a:cs typeface="Calibri"/>
                <a:sym typeface="Calibri"/>
              </a:rPr>
            </a:br>
            <a:br>
              <a:rPr b="0" lang="en-US" sz="1400" u="sng">
                <a:solidFill>
                  <a:schemeClr val="dk1"/>
                </a:solidFill>
                <a:latin typeface="Calibri"/>
                <a:ea typeface="Calibri"/>
                <a:cs typeface="Calibri"/>
                <a:sym typeface="Calibri"/>
              </a:rPr>
            </a:br>
            <a:br>
              <a:rPr b="0" lang="en-US" sz="1400" u="sng">
                <a:solidFill>
                  <a:schemeClr val="dk1"/>
                </a:solidFill>
                <a:latin typeface="Calibri"/>
                <a:ea typeface="Calibri"/>
                <a:cs typeface="Calibri"/>
                <a:sym typeface="Calibri"/>
              </a:rPr>
            </a:br>
            <a:br>
              <a:rPr b="0" lang="en-US" sz="1400" u="sng">
                <a:solidFill>
                  <a:schemeClr val="dk1"/>
                </a:solidFill>
                <a:latin typeface="Calibri"/>
                <a:ea typeface="Calibri"/>
                <a:cs typeface="Calibri"/>
                <a:sym typeface="Calibri"/>
              </a:rPr>
            </a:br>
            <a:br>
              <a:rPr b="0" lang="en-US" sz="1400" u="sng">
                <a:solidFill>
                  <a:schemeClr val="dk1"/>
                </a:solidFill>
                <a:latin typeface="Calibri"/>
                <a:ea typeface="Calibri"/>
                <a:cs typeface="Calibri"/>
                <a:sym typeface="Calibri"/>
              </a:rPr>
            </a:br>
            <a:br>
              <a:rPr b="0" lang="en-US" sz="1400" u="sng">
                <a:solidFill>
                  <a:schemeClr val="dk1"/>
                </a:solidFill>
                <a:latin typeface="Calibri"/>
                <a:ea typeface="Calibri"/>
                <a:cs typeface="Calibri"/>
                <a:sym typeface="Calibri"/>
              </a:rPr>
            </a:br>
            <a:br>
              <a:rPr b="0" lang="en-US" sz="1400" u="sng">
                <a:solidFill>
                  <a:schemeClr val="dk1"/>
                </a:solidFill>
                <a:latin typeface="Calibri"/>
                <a:ea typeface="Calibri"/>
                <a:cs typeface="Calibri"/>
                <a:sym typeface="Calibri"/>
              </a:rPr>
            </a:br>
            <a:r>
              <a:rPr b="0" lang="en-US" sz="2800">
                <a:solidFill>
                  <a:schemeClr val="dk1"/>
                </a:solidFill>
                <a:latin typeface="Arimo"/>
                <a:ea typeface="Arimo"/>
                <a:cs typeface="Arimo"/>
                <a:sym typeface="Arimo"/>
              </a:rPr>
              <a:t>The Battle of Buxar</a:t>
            </a:r>
            <a:br>
              <a:rPr b="0" lang="en-US" sz="2400">
                <a:solidFill>
                  <a:schemeClr val="dk1"/>
                </a:solidFill>
                <a:latin typeface="Arimo"/>
                <a:ea typeface="Arimo"/>
                <a:cs typeface="Arimo"/>
                <a:sym typeface="Arimo"/>
              </a:rPr>
            </a:br>
            <a:r>
              <a:rPr b="0" lang="en-US">
                <a:solidFill>
                  <a:schemeClr val="dk1"/>
                </a:solidFill>
                <a:latin typeface="Century Gothic"/>
                <a:ea typeface="Century Gothic"/>
                <a:cs typeface="Century Gothic"/>
                <a:sym typeface="Century Gothic"/>
              </a:rPr>
              <a:t>Reasons of the War</a:t>
            </a:r>
            <a:br>
              <a:rPr b="0" lang="en-US" sz="800">
                <a:solidFill>
                  <a:schemeClr val="dk1"/>
                </a:solidFill>
                <a:latin typeface="Arial"/>
                <a:ea typeface="Arial"/>
                <a:cs typeface="Arial"/>
                <a:sym typeface="Arial"/>
              </a:rPr>
            </a:br>
            <a:r>
              <a:rPr b="0" lang="en-US" sz="1600">
                <a:solidFill>
                  <a:schemeClr val="dk1"/>
                </a:solidFill>
                <a:latin typeface="Century Gothic"/>
                <a:ea typeface="Century Gothic"/>
                <a:cs typeface="Century Gothic"/>
                <a:sym typeface="Century Gothic"/>
              </a:rPr>
              <a:t>In1763, Mir-Qasim went to Awadh and entered into an alliance with nawab Shujauddaula and the Mughal emperor Shah Alam, who was a refugee after the third battle of Panipat. In 1764, the combined forces of Mir-Qasim, Shujauddaula, and Shah Alam met the British at the Battle of Buxar. </a:t>
            </a:r>
            <a:br>
              <a:rPr b="0" lang="en-US" sz="1200">
                <a:solidFill>
                  <a:schemeClr val="dk1"/>
                </a:solidFill>
                <a:latin typeface="Century Gothic"/>
                <a:ea typeface="Century Gothic"/>
                <a:cs typeface="Century Gothic"/>
                <a:sym typeface="Century Gothic"/>
              </a:rPr>
            </a:br>
            <a:br>
              <a:rPr b="0" lang="en-US" sz="1000" u="sng">
                <a:solidFill>
                  <a:schemeClr val="dk1"/>
                </a:solidFill>
                <a:latin typeface="Century Gothic"/>
                <a:ea typeface="Century Gothic"/>
                <a:cs typeface="Century Gothic"/>
                <a:sym typeface="Century Gothic"/>
              </a:rPr>
            </a:br>
            <a:br>
              <a:rPr b="0" lang="en-US" sz="1200">
                <a:solidFill>
                  <a:schemeClr val="dk1"/>
                </a:solidFill>
                <a:latin typeface="Arial"/>
                <a:ea typeface="Arial"/>
                <a:cs typeface="Arial"/>
                <a:sym typeface="Arial"/>
              </a:rPr>
            </a:br>
            <a:endParaRPr b="0" sz="800"/>
          </a:p>
        </p:txBody>
      </p:sp>
      <p:pic>
        <p:nvPicPr>
          <p:cNvPr descr="Picture1.jpg" id="124" name="Google Shape;124;p3"/>
          <p:cNvPicPr preferRelativeResize="0"/>
          <p:nvPr>
            <p:ph idx="1" type="body"/>
          </p:nvPr>
        </p:nvPicPr>
        <p:blipFill rotWithShape="1">
          <a:blip r:embed="rId3">
            <a:alphaModFix/>
          </a:blip>
          <a:srcRect b="0" l="0" r="0" t="0"/>
          <a:stretch/>
        </p:blipFill>
        <p:spPr>
          <a:xfrm>
            <a:off x="4953000" y="3615906"/>
            <a:ext cx="4191000" cy="3242094"/>
          </a:xfrm>
          <a:prstGeom prst="rect">
            <a:avLst/>
          </a:prstGeom>
          <a:noFill/>
          <a:ln>
            <a:noFill/>
          </a:ln>
        </p:spPr>
      </p:pic>
      <p:sp>
        <p:nvSpPr>
          <p:cNvPr id="125" name="Google Shape;125;p3"/>
          <p:cNvSpPr txBox="1"/>
          <p:nvPr>
            <p:ph idx="2" type="body"/>
          </p:nvPr>
        </p:nvSpPr>
        <p:spPr>
          <a:xfrm>
            <a:off x="0" y="3733800"/>
            <a:ext cx="5105400" cy="2895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800"/>
              <a:buNone/>
            </a:pPr>
            <a:r>
              <a:rPr lang="en-US" sz="1800" u="sng">
                <a:latin typeface="Century Gothic"/>
                <a:ea typeface="Century Gothic"/>
                <a:cs typeface="Century Gothic"/>
                <a:sym typeface="Century Gothic"/>
              </a:rPr>
              <a:t>Result of the War</a:t>
            </a:r>
            <a:endParaRPr/>
          </a:p>
          <a:p>
            <a:pPr indent="0" lvl="0" marL="0" rtl="0" algn="ctr">
              <a:spcBef>
                <a:spcPts val="0"/>
              </a:spcBef>
              <a:spcAft>
                <a:spcPts val="0"/>
              </a:spcAft>
              <a:buClr>
                <a:schemeClr val="dk1"/>
              </a:buClr>
              <a:buSzPts val="1100"/>
              <a:buNone/>
            </a:pPr>
            <a:r>
              <a:t/>
            </a:r>
            <a:endParaRPr sz="1100">
              <a:latin typeface="Century Gothic"/>
              <a:ea typeface="Century Gothic"/>
              <a:cs typeface="Century Gothic"/>
              <a:sym typeface="Century Gothic"/>
            </a:endParaRPr>
          </a:p>
          <a:p>
            <a:pPr indent="0" lvl="0" marL="0" rtl="0" algn="l">
              <a:spcBef>
                <a:spcPts val="360"/>
              </a:spcBef>
              <a:spcAft>
                <a:spcPts val="0"/>
              </a:spcAft>
              <a:buClr>
                <a:schemeClr val="dk1"/>
              </a:buClr>
              <a:buSzPts val="1600"/>
              <a:buNone/>
            </a:pPr>
            <a:r>
              <a:rPr lang="en-US" sz="1600">
                <a:latin typeface="Century Gothic"/>
                <a:ea typeface="Century Gothic"/>
                <a:cs typeface="Century Gothic"/>
                <a:sym typeface="Century Gothic"/>
              </a:rPr>
              <a:t>Clive defeated them. Mir –Qasim fled. While others signed a Treaty known as Treaty of Allahabad with the British. As a result all territories were returned to the Nawab of Awadh. The first Nawab Mir –Jafar was brought </a:t>
            </a:r>
            <a:r>
              <a:rPr lang="en-US" sz="1800">
                <a:latin typeface="Century Gothic"/>
                <a:ea typeface="Century Gothic"/>
                <a:cs typeface="Century Gothic"/>
                <a:sym typeface="Century Gothic"/>
              </a:rPr>
              <a:t>back</a:t>
            </a:r>
            <a:r>
              <a:rPr lang="en-US" sz="1600">
                <a:latin typeface="Century Gothic"/>
                <a:ea typeface="Century Gothic"/>
                <a:cs typeface="Century Gothic"/>
                <a:sym typeface="Century Gothic"/>
              </a:rPr>
              <a:t> as a nawab of Bengal.</a:t>
            </a:r>
            <a:endParaRPr/>
          </a:p>
          <a:p>
            <a:pPr indent="0" lvl="0" marL="0" rtl="0" algn="l">
              <a:spcBef>
                <a:spcPts val="320"/>
              </a:spcBef>
              <a:spcAft>
                <a:spcPts val="0"/>
              </a:spcAft>
              <a:buClr>
                <a:schemeClr val="dk1"/>
              </a:buClr>
              <a:buSzPts val="1600"/>
              <a:buNone/>
            </a:pPr>
            <a:r>
              <a:rPr lang="en-US" sz="1600">
                <a:latin typeface="Century Gothic"/>
                <a:ea typeface="Century Gothic"/>
                <a:cs typeface="Century Gothic"/>
                <a:sym typeface="Century Gothic"/>
              </a:rPr>
              <a:t>Though the nawab continued to be responsible for the administration of the province, the revenue from the land went to British, which was called The System of Dual Government</a:t>
            </a:r>
            <a:endParaRPr/>
          </a:p>
        </p:txBody>
      </p:sp>
      <p:pic>
        <p:nvPicPr>
          <p:cNvPr descr="C:\Users\Jancy Tom\Downloads\download (1).jpg" id="126" name="Google Shape;126;p3"/>
          <p:cNvPicPr preferRelativeResize="0"/>
          <p:nvPr/>
        </p:nvPicPr>
        <p:blipFill rotWithShape="1">
          <a:blip r:embed="rId4">
            <a:alphaModFix/>
          </a:blip>
          <a:srcRect b="0" l="0" r="0" t="0"/>
          <a:stretch/>
        </p:blipFill>
        <p:spPr>
          <a:xfrm>
            <a:off x="0" y="228600"/>
            <a:ext cx="4953000" cy="3505201"/>
          </a:xfrm>
          <a:prstGeom prst="rect">
            <a:avLst/>
          </a:prstGeom>
          <a:noFill/>
          <a:ln>
            <a:noFill/>
          </a:ln>
        </p:spPr>
      </p:pic>
      <p:pic>
        <p:nvPicPr>
          <p:cNvPr id="127" name="Google Shape;127;p3"/>
          <p:cNvPicPr preferRelativeResize="0"/>
          <p:nvPr/>
        </p:nvPicPr>
        <p:blipFill rotWithShape="1">
          <a:blip r:embed="rId5">
            <a:alphaModFix/>
          </a:blip>
          <a:srcRect b="0" l="0" r="0" t="0"/>
          <a:stretch/>
        </p:blipFill>
        <p:spPr>
          <a:xfrm>
            <a:off x="7773550" y="-206224"/>
            <a:ext cx="1232526" cy="81583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4"/>
          <p:cNvSpPr/>
          <p:nvPr/>
        </p:nvSpPr>
        <p:spPr>
          <a:xfrm>
            <a:off x="0" y="69875"/>
            <a:ext cx="9144000" cy="144655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mo"/>
                <a:ea typeface="Arimo"/>
                <a:cs typeface="Arimo"/>
                <a:sym typeface="Arimo"/>
              </a:rPr>
              <a:t>The Anglo Maratha war</a:t>
            </a:r>
            <a:endParaRPr/>
          </a:p>
          <a:p>
            <a:pPr indent="0" lvl="0" marL="0" marR="0" rtl="0" algn="ctr">
              <a:spcBef>
                <a:spcPts val="0"/>
              </a:spcBef>
              <a:spcAft>
                <a:spcPts val="0"/>
              </a:spcAft>
              <a:buNone/>
            </a:pPr>
            <a:r>
              <a:t/>
            </a:r>
            <a:endParaRPr sz="2000">
              <a:solidFill>
                <a:schemeClr val="dk1"/>
              </a:solidFill>
              <a:latin typeface="Arimo"/>
              <a:ea typeface="Arimo"/>
              <a:cs typeface="Arimo"/>
              <a:sym typeface="Arimo"/>
            </a:endParaRPr>
          </a:p>
          <a:p>
            <a:pPr indent="0" lvl="0" marL="0" marR="0" rtl="0" algn="ctr">
              <a:spcBef>
                <a:spcPts val="0"/>
              </a:spcBef>
              <a:spcAft>
                <a:spcPts val="0"/>
              </a:spcAft>
              <a:buNone/>
            </a:pPr>
            <a:r>
              <a:rPr lang="en-US" sz="1600">
                <a:solidFill>
                  <a:schemeClr val="dk1"/>
                </a:solidFill>
                <a:latin typeface="Century Gothic"/>
                <a:ea typeface="Century Gothic"/>
                <a:cs typeface="Century Gothic"/>
                <a:sym typeface="Century Gothic"/>
              </a:rPr>
              <a:t>After the death of Shivaji the governors of different provinces called as Peshwas started to rule Maratha Kingdom. The British wanted to annex Maratha Kingdom so they fought three wars that came to be known as The Anglo Maratha wars.</a:t>
            </a:r>
            <a:endParaRPr/>
          </a:p>
        </p:txBody>
      </p:sp>
      <p:pic>
        <p:nvPicPr>
          <p:cNvPr descr="Picture2.jpg" id="133" name="Google Shape;133;p4"/>
          <p:cNvPicPr preferRelativeResize="0"/>
          <p:nvPr>
            <p:ph idx="1" type="body"/>
          </p:nvPr>
        </p:nvPicPr>
        <p:blipFill rotWithShape="1">
          <a:blip r:embed="rId3">
            <a:alphaModFix/>
          </a:blip>
          <a:srcRect b="0" l="0" r="0" t="0"/>
          <a:stretch/>
        </p:blipFill>
        <p:spPr>
          <a:xfrm>
            <a:off x="5943600" y="2667000"/>
            <a:ext cx="3017520" cy="3916680"/>
          </a:xfrm>
          <a:prstGeom prst="rect">
            <a:avLst/>
          </a:prstGeom>
          <a:noFill/>
          <a:ln>
            <a:noFill/>
          </a:ln>
        </p:spPr>
      </p:pic>
      <p:sp>
        <p:nvSpPr>
          <p:cNvPr id="134" name="Google Shape;134;p4"/>
          <p:cNvSpPr txBox="1"/>
          <p:nvPr>
            <p:ph idx="2" type="body"/>
          </p:nvPr>
        </p:nvSpPr>
        <p:spPr>
          <a:xfrm>
            <a:off x="0" y="1676400"/>
            <a:ext cx="5105400" cy="15240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spcBef>
                <a:spcPts val="0"/>
              </a:spcBef>
              <a:spcAft>
                <a:spcPts val="0"/>
              </a:spcAft>
              <a:buClr>
                <a:schemeClr val="dk1"/>
              </a:buClr>
              <a:buSzPct val="100000"/>
              <a:buNone/>
            </a:pPr>
            <a:r>
              <a:rPr lang="en-US" sz="1800" u="sng">
                <a:latin typeface="Century Gothic"/>
                <a:ea typeface="Century Gothic"/>
                <a:cs typeface="Century Gothic"/>
                <a:sym typeface="Century Gothic"/>
              </a:rPr>
              <a:t>Result of the war</a:t>
            </a:r>
            <a:endParaRPr sz="1800">
              <a:latin typeface="Century Gothic"/>
              <a:ea typeface="Century Gothic"/>
              <a:cs typeface="Century Gothic"/>
              <a:sym typeface="Century Gothic"/>
            </a:endParaRPr>
          </a:p>
          <a:p>
            <a:pPr indent="0" lvl="0" marL="0" rtl="0" algn="l">
              <a:spcBef>
                <a:spcPts val="296"/>
              </a:spcBef>
              <a:spcAft>
                <a:spcPts val="0"/>
              </a:spcAft>
              <a:buClr>
                <a:schemeClr val="dk1"/>
              </a:buClr>
              <a:buSzPct val="100000"/>
              <a:buNone/>
            </a:pPr>
            <a:r>
              <a:rPr lang="en-US" sz="1600">
                <a:latin typeface="Century Gothic"/>
                <a:ea typeface="Century Gothic"/>
                <a:cs typeface="Century Gothic"/>
                <a:sym typeface="Century Gothic"/>
              </a:rPr>
              <a:t>In the third Anglo Maratha war the British defeated Marathas. </a:t>
            </a:r>
            <a:endParaRPr/>
          </a:p>
          <a:p>
            <a:pPr indent="0" lvl="0" marL="0" rtl="0" algn="l">
              <a:spcBef>
                <a:spcPts val="296"/>
              </a:spcBef>
              <a:spcAft>
                <a:spcPts val="0"/>
              </a:spcAft>
              <a:buClr>
                <a:schemeClr val="dk1"/>
              </a:buClr>
              <a:buSzPct val="100000"/>
              <a:buNone/>
            </a:pPr>
            <a:r>
              <a:rPr lang="en-US" sz="1600">
                <a:latin typeface="Century Gothic"/>
                <a:ea typeface="Century Gothic"/>
                <a:cs typeface="Century Gothic"/>
                <a:sym typeface="Century Gothic"/>
              </a:rPr>
              <a:t>The post of the Peshwa was abolished.</a:t>
            </a:r>
            <a:endParaRPr/>
          </a:p>
          <a:p>
            <a:pPr indent="0" lvl="0" marL="0" rtl="0" algn="l">
              <a:spcBef>
                <a:spcPts val="296"/>
              </a:spcBef>
              <a:spcAft>
                <a:spcPts val="0"/>
              </a:spcAft>
              <a:buClr>
                <a:schemeClr val="dk1"/>
              </a:buClr>
              <a:buSzPct val="100000"/>
              <a:buNone/>
            </a:pPr>
            <a:r>
              <a:rPr lang="en-US" sz="1600">
                <a:latin typeface="Century Gothic"/>
                <a:ea typeface="Century Gothic"/>
                <a:cs typeface="Century Gothic"/>
                <a:sym typeface="Century Gothic"/>
              </a:rPr>
              <a:t>Large part of the Maratha kingdom was annexed by the British.</a:t>
            </a:r>
            <a:endParaRPr/>
          </a:p>
        </p:txBody>
      </p:sp>
      <p:sp>
        <p:nvSpPr>
          <p:cNvPr id="135" name="Google Shape;135;p4"/>
          <p:cNvSpPr txBox="1"/>
          <p:nvPr/>
        </p:nvSpPr>
        <p:spPr>
          <a:xfrm>
            <a:off x="5486400" y="1981200"/>
            <a:ext cx="36576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action="ppaction://hlinksldjump" r:id="rId4">
                  <a:extLst>
                    <a:ext uri="{A12FA001-AC4F-418D-AE19-62706E023703}">
                      <ahyp:hlinkClr val="tx"/>
                    </a:ext>
                  </a:extLst>
                </a:hlinkClick>
              </a:rPr>
              <a:t>https://www.youtube.com/watch?v=wc2ErbLu2kA&amp;feature=youtu.be</a:t>
            </a:r>
            <a:endParaRPr sz="1800">
              <a:solidFill>
                <a:schemeClr val="dk1"/>
              </a:solidFill>
              <a:latin typeface="Calibri"/>
              <a:ea typeface="Calibri"/>
              <a:cs typeface="Calibri"/>
              <a:sym typeface="Calibri"/>
            </a:endParaRPr>
          </a:p>
        </p:txBody>
      </p:sp>
      <p:sp>
        <p:nvSpPr>
          <p:cNvPr id="136" name="Google Shape;136;p4"/>
          <p:cNvSpPr txBox="1"/>
          <p:nvPr/>
        </p:nvSpPr>
        <p:spPr>
          <a:xfrm>
            <a:off x="5562600" y="1600200"/>
            <a:ext cx="35814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Video Link</a:t>
            </a:r>
            <a:endParaRPr sz="1800">
              <a:solidFill>
                <a:schemeClr val="dk1"/>
              </a:solidFill>
              <a:latin typeface="Calibri"/>
              <a:ea typeface="Calibri"/>
              <a:cs typeface="Calibri"/>
              <a:sym typeface="Calibri"/>
            </a:endParaRPr>
          </a:p>
        </p:txBody>
      </p:sp>
      <p:sp>
        <p:nvSpPr>
          <p:cNvPr descr="data:image/jpeg;base64,/9j/4AAQSkZJRgABAQAAAQABAAD/2wCEAAkGBxMTEhUTExMWFhUWGSAaGRgXGR4dIBsgHh0eHyIdGR8gHiggHSAlHRseITMhJSkrLi4uGCIzODMsNygtLisBCgoKDg0OGxAQGy0mICYtLi01Ly0rLS0vLS8tLS0vLS8tLS0tLS0tMC0tLS0tLS0vLS0vLS0tLy0tLS0tLS0tLf/AABEIALoBEAMBIgACEQEDEQH/xAAcAAACAwEBAQEAAAAAAAAAAAAFBgMEBwIBAAj/xABBEAACAQIEBAQDBQYGAQMFAAABAhEDIQAEEjEFIkFRBhNhcTKBkUKhscHRFCNSYuHwBxUzcoLxkhZTsiQ0k8LD/8QAGQEAAwEBAQAAAAAAAAAAAAAAAgMEAQUA/8QALxEAAgIBAwIEBAcBAQEAAAAAAQIAEQMSITEEQRMiUWFxgaHwMpGxwdHh8UIjFP/aAAwDAQACEQMRAD8AfM7T539z+OKDchAODWbpku0DqcC85l5ae3rbCBmAnikkRxpLAExj6oR3+n54rcPpvE6t+mPaVjeY9/vwDNfE8BOXqEERfsPXBfLBjGpY+eKy5aYIgRcRi6tXoMJ1XzDkyvpOCNKpbASuurrti5w9m0gEHHlajPES5m86tMS0xMWUn6wLD1OPKHEab/CwJ7A3+m+OKr+n3xijmEpEg1KaybaomPc2I2tg9c8FhItOParhVLEgACSTYADqe2AuYLJpNGtynpU512JsZmLbDGdeKPGOaqoKZTSGYqdM6XH8J1WO22xnY2x5KJq5pBq5qvD8zSrjXSdXUGCVMwexwQAxj3gVyK9N2qaIBbQBpDWsC1gTebTsRONKPFR0IwTZMaHaCEc8y3xIkRGJEawwI/zUTzCb9vXe/wA/riUcRWwkST7YQMy6iYZQ1LtWMCeH1wEbpzvtb7bYnPEReVETAg/rGKnD9DJcGSz2HTnbqP1wS5lueOM1OK2avZj9TirmOJNEBj9cXa/BqbXDsvfr8gMc5jgB+y4Powj9cVjKlbGTlHgxM0/8bfU4I5Kqx3ZvqcVqvC6ifEv5/hi3kKcb4DLkoTUU3C2VB7n64vocD6FQYm/awN8JGUR2mWKwPQ4DZriLI6liQuxv959sXP8AMATAGBudpPUdWAAC9Dj2sE8z3EJvWa3NbHS1SepOBnEEI6ggEGJM7x26d8XqD2BvfGWZtS4G7n78eM0d8BuNObHm0gjbv7zbfHeczpCSIkxEm3974wvN0y1mKx7/AH4gFRu5+/Aw56Km5g9CLW3g9Df78HFpyAQbHA2TPVUpLqi7GPc4hqZlgfib74+uCD0uhxG+VwBuFLNRJY9pO2K+YoSCAY+WLlSlJM7TipxHMikuqJ6bgD77/TDGuAJnfivjqpUahBleUerQDJHuRHoLb3NeAiziqGYM8iVJ2AkWG+4IvGwwI8S+FquYRs4XUErPlKhGlSdU69R1t7iOgsAMVf8AD9KiOalMk0wCtSo1gCQSAOpMkdzttiwtePSNooKAb7zSqNCFmZB7dMfalAnQx+YH9cAuFV6iUz5jX1dIIhlUgTsTe/ufn9/mIi7ExsBPf5T8sc/I+k1KAlw5mKw+GPXp3xBmeJjrJEjY7XsenWMABmZ2vJ6kxe+CmTyVMrrqkx/KYUe53LdLG2FIXyGlhkKo3ny8RCknc39bHpJg9vpj4cXmxmfSAP1jAvjtFGhqKsVWzb2btcHoRgbQcL8XxHa5wD61NGGoVhYlheOUqBriOUOAiTYMVlgD0ksPvjfEfAclRqlqlbQ+okc6g00F+Wmp37SZFrAb4T+JgmpmKiT5ayWIBKkgcsmOrC09zi7luNtTpBiV0/FIm9gYkEQYAiJ/PFg1BRUQwFxmyXganTzBq06wanpYeU6AFQY2M/CNxYHEGa8OnL1An7Q/8pWFN/8A47EReYGOuHcb1U1qIwJI5hHU3gGSCQCCfX2xMufU8haNUyx9ZJm/Wf72wvNkB27w8at8pSzHDDaa1QEbEtqm53nfE1OuaFIkuSEXUxG9pJMXxLV1KB9oNswax9jP3Yo8QyxqUHA3dbTsSRsdhB2N9jiQ2TR4j+0EUv8AERlZTUpHyyd9Ukb3iL2w0cJ4mdBI1SXciI/9wzY264UOAU6rVyKurQqiFJBXUkJyRyiICmBcJc7SeyMQYIu77iDd26i+HdRoBGiYinvGPK8SIaXLb/aWPSx2wSymekAKQZnc9Tf6T0H34WWKkfEZmbE7/wDR2xxTzBUweu5Ux2vb598ArkTCgjx543YAQJJ7CftfQ99seKqsA1lm4jqO+FheIMFMObm8iSIM+/64v5fPAgarCPiXpf6xJPT3OGjIDFFKhWrTI2NuuOajYo8S41Sy1B6tRtS04kC5bUQAANuo3MXkxhZ4d48D1tFTL6EYkK61A0x8gNUX0g98OTEWFgRTGo50IG++L2XZYwMzo0nSFZj/ACKzR7kCBjiiHCl2VkVd2cR9AJY/TGqCDxN0tDjqp6Qe4xRzGZCm2E3O+JsyvmMlNKqKZXQxkrJAkFQR0uJxNlOKNVQVCjoT9lot/T1wzKfKDPaGU0wIhfjmfDaVBjv226/31xP+xo6i1gLAfpthVzWaYEgrKtewuQPU2thp4Y37tYm4tq3xO5JAJhCgduZA/DHJMbGx2kD+Xt/TBun0jbtf88RmsqCXYL7n8O+K9bio+wjN7QD9Df64IHaZRhA3x2oxWy2YV7qwInoZnbFicbPSvmM0ATB2n12/LCr4jzJI1ahbc/p/fXBHOVDreJ+I+25wueKKU0S0SRt2m2/fE5yW1RgXac5DxogJpM4DAadVQcjdIY7CR3+Z7yZ7iqKgydIUqfmQiokWLH4yF2Oxn0jGe5qlQastRGbVaabgSGHXULEbQN7/AEJeGsqtLMGuy8qNDE3AY3kdokSehb0x0Ae0QQBZuOz5R6b3NqiwVECCsfcQPu9Tjg1ABYTPa/8AT78WuNVhUVaiNyyGgTy/kJE/1F8U83rQhUUM52Q7xN2MCABHWL2E45+ZGL8ShGGnmTZaoQbgm+wtt1+kHCnxzjLCoUpMxUcxCiZ3MLaNPSQO+HbJ5DXSaX01X+yf9MdgY6kXNyLTG5wkvwxxVqCpTamyvEkWQkBjoKgDSZLduaReZowY/DFnvFu2o/CFPBLNmPMbWf2SldxM+exERVJHMoUgnp8O82NePsnSGXSrTUJLaDpFhIJEAQBYEfTAHhWfqgCgoJq1LOLDS5sSx2XtqmD+LTxOmlLIjL5iqGYL9mTzASCPzkAGT3w9lDLXpFhiGuZcnEnoqwRyJ6LY9t+8YkyfD0rKraqhZmjS0EiftMRvvYAfnilxdDTreWpUtYlgZAm8G0T6YZODZCorLUa4P8EA/OZEgj0B6HA2QtxjVGHK8O8mkoBMdRtpPYgGNhI/sYiUsI1dyPxI+4DDLwgUjTamUbS2+pk5fUA2F/lhT4+1SjVNOVsQZAEMCDBF+vp64jzIWOr1jMTbVJs3nFVdTKeUEkD0vMmBFtj33xDwDi65k5xZFMPTFSjqgaNLCIgctyLD13woZ2vUzH7vVpUXaCbKDcmTEQevWPTBDh2bXL1qaAfuy4NT+ZQIJJ7CSfkcWYOldsbPYoc/lDHU48ZCAEs3HoNwYYyHEaFNtBeVAOqtUuX3JgdFFyFBk2E3vBlMyr0yyqyqWdluJgsxExN4xQrZAJmqtMqG8syg6ENJBB2ML+fbEHD65NIKQogsom2zsACR6CPliRkJWiJZ1Jx6rQ3sD8bhapmSvUkn5G3fHg4mAQGWOs+hnqPXArOOUZVcSxkgKRcDr0/HFOpmgQWDMDOkhrEERKm/rv1wS4DV1I/EF1Gps4LEH7/bqNvbEL8XdWnpufy9/fC5SzljPTqI/DFmlnARG4/v6YHwqM24U4rn1zFJ6ZUc0FT0m0EgXsf7OAXD/DGYUF3raU3HxLcoH3KhRyn6qbHr01fSbCQOuDuT8RUaVPmoh3awWJ8yDINwQADF+ke0PXI2IUogeGrneM2Veov/ANRmK7vRSkKnl3QMxOlUKz9ogb9PcnC/W8XZkOa3mkEm4B5fYKbRglkc8c1RPmKoRSC2tgEAAgEFrEK2siQZhTsbLvjDilFaNPywmYcMAzkEU50t/pqCCykhjcxyixAxoxsxG9S3F1GNEOpb/Yf7+3pGVeP0q4RsxRhhJNTLmCQRGroQf5SSCPs3GGHK8IqAmGFWgBKuRDgmDpPdYMj3O2EHwhTbOJyBQVMVL/CG6gReRtjRc7x+hRelk6ZmBzmSdChbFj3JgydhM7ieh1mDAFHh2TW84uHqc7ahkqu39TullF6gfTFjLIjFtEcsC3e5P5YirliD5cauh7e3rGAVLPsrlabSVJLKdzEHvsR877Y4iC5WBfeTeLVdQApBcsNP8osJPe562gbSJHHDnKpTqgSVRtSm24N/vP3dDi7x2r5tNZBVSw0kyDOkk+ygAyTbbpiOhmVf91BALWJEjvbrt1k4osaKA3grqBs8TnIVvKHKq3N5sb+23f64ZKSn7Rk+m2EfLZDNHNaqYYKpWZO1hMyfeww/UzYGIkbY3Immt7ghtXaAs2Rqef4ie3XC14mzCikQLkfkZifT09JwC8Y5+sOIVEUkhhttAkiOxM3v/EMQMc1Wp1gqh6NJVarCREjUsD6knpB9RgDh3+sYCauLvC0Tz1OqCWO/SbTPWCZ+WNCyeTo/s4SmpYOGE7AEtr5ibmx3AMyMIPB6lImp5jBDA0k+9/n6Y0xPEOQy1FEasHIXampb5SBAMHYkfCcU0S0nZd5c4dkhl8vUpRr83kRSROxEHsEOqT/KT1GEuv4hNOCSJYAt6f0ABEdIxZ4z4kapmESmGQMq6h9oEqsqQCYkgFgDflvYyBHCStdRUqm+nToEswawgEgReDfocVo2MA6xZ9IplYkAGhGGlx+KlNqgdFIOoXB6+tu/yxz/AIgca1t+5JIFPSDtIad+4v8AccJ9TMqZVWLLpsWmSfX5WweynBn0KtSsEDp8I53Jbm2FhboSPvwp8GhBXf8AKMXJbEme/tFTMoKdMGmSbC2mNipkc2krIB+yGHS7zwbLtmgoqqqhARUAMl2iJt8I6wZkz811MoGpDyfMTU5GokSCSwEADTEkWM/FiPLZTiFUKmWrU0emo1KzFSQbK4hTZtLGe89RhAJFUI0AM1Fqi/4p4Z5XEjRcyJUgnZli0xtYRJ6gnDTw7OrRpKzsvlrMs5H3e/8AffA/M8IzyVUbiVNaiMNIddDk2J0m4Ycuoi283FsQcCyVVEC16xKFXimfh1jSV1GSpHMDa4I9LryZaOmvv2jvABF6r+EOZfxpRY6KdFa56aDAEkxrJkLt3J9MQ+OctVr1aVNR8FO5pISJa5UEtJA6e5xR8ulll/aK4Qs7KNCmFmGMsbatjG0TF98TZn/EDLk7naLLIEWsZE+49fnj5FK+QQ06TJd8j4ytwHgesVKZrVZYQQSRAXuswRqPy09JxQ8UcMWm9SlllmoiBDFizMNZA99SgAfw+uLXiniIrcONakzSXU6vhYAVADHUbdDhC/zrOKwqrWc1FOrWxBaVKwSTdjtuTYRtgsWPJkWwe+8FMiYch1jsR84Wo5+pSfQ1UDQdLIVUHlkaSY1aVPrYibRjwMdC8pGiQRNwNTQf9pJ3veROF4uXfUGlnJcmZJJJLT3vePfDJw5StOmSpkqRMSIYXUwfn6EDqBivqRdGS4DQIkGZo+cAUrBCgJ59M8oLQskfw7C+2Li8OdVY+YarBtJFPSQ/MU1kKzMCCgt2ZT1vZ4TVFGrJkTYmYN4vIFxaYvcD1w08ANB6ztl1V6jNqAAA0HSFOgTaS127s3zkfKyeUCxKVVW+MGP4Drmkrh6YYidD6kMehK3IO4thRzFB6TlGsVNxP5ixtjZqmXNMaa2aoItgaTtrJA6EDY/zC4wleIfBoOuvlatNqV20loYgG+gER3GmRcWsQMajEncVDyYtK2Df6ROWqQfTDdl+G02yyBhTlV8x6pn9yjQSSDcmIVQvxMRHfAfgXCfNrEAq9NIOqYBtMP1SBdgbgKYuVmPxPx0OTQoE+SGlmMTWeI1kDZRsiCyj1wxsVnftEB63EZa/GUfLVEpBOcCKdWoFhehBsC4AXrvsbRhOztDVT8tn0nztyDpHK4lokn3vAX3x54YyBzFQoDAAkn02gfdizxbJV1phqtNlBcXIi4VoAJ3O+EgDHkAB3lWIg4XB9p1wXK5vKV2Sm2iq4VOVQ4YEEggEEGbQ0WvtfDjwui+TJdl8yq5moS0kKx1H1J3k3uMVODcUzNSnTZH0vpALldQ0gkCAAfUAepHQYO5vh7VSlQli0DrBBuZYfZk32tMez8uViNJoD9ZGmIAa+fb0huhnENMFLFl5I+61hAwO8tUqtVm6wGAJIHw2vaAvUAbHvibhtMIkMApFjp+4AbR7Yhz9MqVgwHJ9NJMQ3pEfScTYE1NQ7zWYKLMJ5asKvMeULYj3GwG23Ub4EcGo1EbSwIEywbb/AKj+9sF+DLF2QK06dURJi/5/fgtUoAmZt1AtPvhn4LAgHzUZ7l8qNRcwCe3bpOPKOfBnlIMwBa/32x0tcDa/t+u2Kra2JOnREQNtWMRA3MMQR4k8M5GrSrPUmky6nasp5rSxmbFRflPS2BvgLIvQplkR2p1FBlje8XKgQbRbtNxJwL8RZtvMq5diTTq1hIkzp1FmX0BCMPZo6YK0fFD1G0UkZUpDSdHUD+I7AduvXa2GsdoAauYq+J/C/lZilXpqWyjsGPXyzP8ApuOgJsCe8G+8HGorLSJtpZwRbblM+8z9PXGjUMhmJaWV0qDmpxBg/FGmzmT0joRMzhKr8JatUamwCU6bN8IJLx1BIAAgTBuJ6xjGNUTPCzB+Uqo9arWlZBMcwGyxKDqSRYGOmKPiDia/tgUFyy6acmIBSOVYJnmZjM9fmWZfDmXHN5UEWEsfaYJ6+2EvKcHevmVpVP3YU6mXYgTJ6SDfBYcisWN9v1mOtVF9cyRMGMP3hviqVKSU6kebShqTd40FqZ7gy0Dpc95SfEfCzl6zKGVlmVZTII7e42OIuFZkpWpP0DCfY2P3HFoIyLFMKM0Sp4zy+XTyQtVnBUzpHLpjuRqkgG2DuV8Y5UU6ZV3SpTLBeSZWdWlwDsZ02PxLO04T+M8KNSmK4hmQxVBUfaAZWUCLFGFtxHe+CPgrMZeiNLuNUkrqUQlr8zet7dsS5F08CMSmFwplfENbiR0N5YQOWpKRBtPxEEkmGgxAx3xzhFXyjSIpnWrCmKfJBiSvwwdQBveN8QcHylOnnFakyMlRiQymYFgU3tc7DeRh6IB3j++95xBlchrlWwIKz8+Z/MVRRFFxam3UHUpuNLH9flbBjwBm0JfKtl6VRq8oruoLKSNlnb3HfGleIOHUGUnyqbOTYuit2mZuBaIBG84p+HOE0neKNLK06imeVbgjYwWJj1HpijDRSwO/+xuTqlOx5r7P7xKHBqq5RleG0MCFg8oYGZmOoFvfEScIy+mmagqAMt9ECCdMm6GQCn3m/TGkf+hsyalR2rDnvCi0ldNpPKD1iJk4z3itV6diW1KSpDKLEdNrR88Mxq2MUTzJs2QZm1VG/gXhvJ0aZbLK3MJ1vzsVBEqkgAKZuwHQ7xizkOEU6lNSSonVBFh8R/u2BnhTONXpr5iuxkgAVHgqBdmWYAFgNup6Rg5w406dBSbCDuZ6naScT5LDe8IEaailxfgrIxlTF4mwMdienrjrg1allnZoq6WCqqqqy5BkklwRpte2zWjoYymdbNBj5BZVqQoJPMF3Yr1AIiDb52AfxHxtXqlPJEqygGSNIgEi4Ebxt9mZ2wZy6QVrf6RvT4Dkcenf2Eq+Jc5DgZdKhBSWBUcjAkG6jSQRBkd8TcA49VpqaRpXdhp1krDGx9wygH3RT0g0+J16gqfu9LctwxEe562mSRsB1GDvCj+3Zdv2UNrB0BSpCkA/FqY8pMarkvfrE4LpsS2MjD5RvW9WwU4B24Pf1/qKXEKwYHSxALRABAYm7M/qSAYPQDeMAM7IMEX/ALvjTuKcGy2SyNSjXIq5mpU1AUyRDKCq6b7LrMnrqjqMZpxAMTpseo3674qZE1nRde854ysyjUBfeoX8BZTzK4JYqFMyN5FxBIIG03HQjtOmcY4SmZprOs0/iSYEEiTqAAM9I6R0xnfgbLP05TrMn6CBve3bpjV8tSOnSZC6TMdzGx+W2OX1DXkMeuyiLmV4O+XytLS4OpWJZY2MOFvY8yi8/wAW18F8lnmeguoFjCkzOok7lmiLnpuALxOJ+CVh5lfKESqEVKciQocSRHYONUepx5n/ADKNeZL0iLC2lS1rADqxERuSs7ThjEFfjAFgkTmlqEsxlvw9v1xPTYM6T1kREzbc+n64qZnj+XSp5TMVMTJFh6Meh2/8sW/8yphZVlZpC7zBJiWi8DeBe2EIx7RjYXAsiElqe5jv6YsCttb7sZRnc9UXNVF1lqmsaXUAttASFsGBjUASJUjGhcJr1DRTzR+90802v6xacV5MeijfMQDe0LvXE7/QYq5jiG4g3tbENRS3b78RUKQEmT7bAe2Es1GEBEX/ABR4eEZK9NjBZlqLN1JmCPQiR9O9nHwfw8fsY1HmdixM95UkdogkdsJXiziZeo+XqBW01WZNIJuS25iQYgRtIPYYfPCdYGhTvYJb1MmfzxSXvaAVI3lrLV9KATpIMT2MHT/x5Sk9lXveTiPCaeYZayuadQC4mzT/ABdQZWJG8Xm2A7sVqVaZ2JG82BOn6BzTPt74+p516YOqYB1jvymXQ+o0gz1g+oAarNGYNuJw+U0EqwAI3n8+4xHnOHqwNUoutBuR8QG8+sfa9McZbxUuaraKZRqVNmGvSSzgSJUzZQfm3QWkmcrWTWFJBYiR7f8AWJ3xNiIPYxoYOJkHjfynWk9LZmddP8JAQxvtDL9fTChSE2w+f4o5aiuZUUE0cp1xtqIBgDoQCp/5DCPSXY9D/wBH6GMdbpR/5gxGX8VRyoZ9gmVrT/qA06naaTOBP/FyP+Aw8cGymTzdIhqKAgwdIgmNoIuPzjCNwTJNmOG1VA56VVnS2+lF1R7y49zifwHxcpWkzBBsLzbVAHUyCPnhmdNa0Oe0mVtDXGyj4aOWqiplwzC+xgj0iRPoSR1npLK1WQJgWsBN22jeD8pxMkkag06gIJI0kHYi97RiGo8XsWAtAvbt2j0xwn1NswnRB9IWzWQpU08yossBeb37AbbnoJwj5jw/VOboZmkRpC86sxBHMbqesr3MSNgDAaqGaYj96NQjcgal7yRYj1jHVRET4mWCLTAnsbnrit720cQEbSSTzCWR4nAAqER0abH3/XritxXgGXrsz6aRZo1agrAxb+nrbAZs0q7sh7ACf1xSq8TphuWmXbYaEuflbHtb1pZbmaRdgwzR8PmkgRaYAQcpF+s/7oH54SjRNVaS1UJSpKoobSIE6ncg6rgWAj3G+CXEc+8QFrKft+XLGCIsbLuRJnpaQZwMytTyly7hZ109LAt8IIFhPa15+1jFXcTboR24VlhTpCmgC6RYAAAAbf3f54VuMcAq5irrenSKabwYYtPQnsOp+mPc54z5ZFMrB3VtQIHrA7/f6YqcM45VrOI5adjIbVMk/T29I64p9oAsbiJni3KeR+4VDTL7liPgmIH+5t/RCOpxx4I8RV+HrWCozLVA0jVAV78xsbaZBi/KPkz+MuAJXrtUNVlqlQEQqIcARAaeUzqNx6zhQTg+oadMENvMiV1AxG4k/dhyNje1vcRbrkHm9ZKc21Wp5tapLmN9hBugANwRaPU9cDOJBi5JmBYT7f364ZcjwypTMqBeRJGwM7WtYxO+L2fyIrlFFIACAWEzH2pPU9b98E5IGw2E8iryTvLfgHhcU1LCSxBF/dvwnfth7rU+ZWjYwd/fbaN+mFyvn6WTVGcFmLEIqxJIEQJgBbm/qMTcN8XZfMOKYJRpICmN/QqSD/WMcTSz3kI5lrMAdM48zRxJbwKtMoR7MWn6KcMWao+ZTrUiDJWAw2BkEexDR9ekYU/FdE03oVR9msJM9GmR9zfXDBxIElaiHeNQ/iEW/L3Ax4MQswgEzxslRzNFf2ikC4s1ipBHqLwbGNvpgdl+Brl/MahUYagfiPMto5WF4AO299+0We4tWR2fy3IaACRYgTeQOh1A7ROBtfxlcoigdLiZ+Vx/frb13KkwZiAARXx2hP8Ay2qyD9nUK2mCWdBYEaAA5mwWQek2N8H8mrwBUXS8DUszB9CLEdQe0YUKviWlVRxWtVgwVFntbUswrAgcwiRI973hziWigakawrEMoN4IBBHoCGsBfViiiaXn7++8HLhrHq22P3ve/wCUc/I1L+hxEuXi8YtZLMLUpq6zDCYO4PY+oNvlidFnvb0wLKPnIwYscRyNJqjzTUkkj1PXfp7jviDIuuSyyu5LqluS+tjyhUmPtMwkwIEkwCcW6tMtUf4viaOg329sB/EmUFakyhpqUxqp3gKVBHsLEibb4DE4D+bgmEykjaWc5xbXXVDlnluZ9Dqy6bTDEreYBAF9C4tVKQdfLmUMzO56Wg2kRPqD3OM94Nx6tRqUlzJJFXYapPNaTvA1EW3t8saJl6bMyNoXmsvMDO9x2gThnVtTjw+DAxKa83MWOOcISgQ9GmVDEBkQAAxtM/OY6dCcMPCOA+UVrkhgE0oATyk3Iae3SwNzOCGZ4CGU+fVUCdlGq0bGYk3n5bYrZ3i1GhRakrlrQs6WOoXBJsd4JMRvhQZtlc/WM2/5EQ/8QsmoSk7MS+oyY+18X02H/EYVsjwZnalTEEuBaRInlYRv01ewnB/j3FHqQxGoIN1Atf1U9YvIxFwTiK0qpr+QajGyXjTNiSYMk9+xI9ulgdkxVyZK6ln42hvwl4JemwevUdCrGBTqETIIDCDAMkGWBsIi9lTLoclmaiMCXpONMCJ3Kt2G6tHyw2L4jzDLpVQs7xLN7zMfPHz01qQ1TLIzbayHBPaYYSfU/lgceZw1tNyYQRQhPwlxWtVpwaPLThUnpA+E+wg/8sF6n7RMhF29f1vgZwGrVQstOgdOomykC/3Rt12w55MMVmpAJ6dsGEDMWIEz8I0gwLwwVw+p5I6qBFsGnyi1FEqbbEgA36e2LaqMdSMUaQOBFWe8ppwunF1+uOjkV2AgbWxeLCMcq07YxsYbmaGqD6mQlSDsRjOvEHDKwCMqMyhBEAkCPQe+NXA74HZNA1FP9o9PxxP4SobEdq1CjMrFKs1InyoWANDahqgEQsCZv7WE9sfcGSqtA06CshJAct67gSIIAiCJ7iZw2cTz/llo6eh9P1wv5jjRJ5TBPalVaf8AxQ4kZ8jMe0eiqq1Jf2IA66p1H+ZiZW0hrTY3gfngnmeH0jp8uyRa82k/XvHScLOZqBm0tUYH7QNKuI9INIR88TZfMkLpGsgfCRSfe0yWibWjbDsIANtMdmK6RHHJ8LDlZ6ffgsvCkUEwBhNy/EcxR0E0swVbZlpAg/MVLfPvi9xDxW/LOWrkTBGgyLTOkaiesjcWxVmzjQa3k+PEdW8Cf4o5Tly9RX0OheAWABWAxubTybHcSL7YXOBZTMPWRFpsFZ9TVvKaBpvAYwuoARG4Pzwa45xClnqzeWHpOiaCXUKSDJ50fen6HtsdseLUbJVKNWoaAXSyBacSAx1l9KIgHKphr2EDtiJMtJo77yo4rIMYvFlHVlmU7rzfMG/3E/XF3hdU1MvSb+UfdI/LH2eUVEIEjVqBDCCDswNyLEdCQRBBIwM8NZgilVoqRrpsbETI3tfexxz1sWh7QyLFw1kqumpe8zIjuDI+kn5E4s5XMFqW4VlUgkmNrap7DYn274DrScnXdXBkE9CPyPb3wJ8eURUSiyE6pPIdiSV+Ai8qVAI3MqdsV40DHSTUS9gWN5X8R8RydaslJB5pJAaoFBCtEKUJjVqgKQIFwQwIvZ/yZ6NQ0xTZyxhSoPOO4M27xNsIALK6wIIIIMbX+z6e97Y1DOf4iU1laNFmY7F7C/b7R9oAvjr4sfgMCgvat5LkyNlTQxocw74XyLUEei7TUVyzXkDWJEehXv1nB1LDC/k+GVFzr5hGXyqyqXRpDBgsAgRGwWQdoOGRyABqgSeuOSx1MSJVwItcX+P+ECeaDA62vcx2E4oZrNpSqiEZSwBEQGM952AtPUmcHKeVRWZtRYsx6GBc7DvJ3xFxHhVLMDQ2oFTZh0ncXtFhIIxPjUhiTzDJ2qLnGOC5TMszjRTrU9LEqZVh1BWIBIJAI6xuBB8bOsrZYImih8LSOaCTEzcdG/6xV4/wJKDUwtVud7vtoBgTN7xN+y9IwrvxTMhP3ilofSXAtq3nUDBtfc9xg8gbINK17w8dAi+Jp/FOIMF0ohJi24B+fTvB/TAfJeUagpVlUVdGrTAbUDaQT0BkR6et08+NASyzzAE84A+8LPQRc7DFShxbzGFWqdWmdIBuxNrmZ0j8j13HpukdmJfaLyZAooR3zPgejWrCpLrT+1TECTO8zMeke0YNV+HZSnTCmksbKIkm0wvWbbDfAHwdmy7Glq80FSxgjk2m3aSBHri/4mzCeSYqrTqDnpEmJZdov2MWB3w5w6NoJgh9QuHko00ARAVAElYCzbYWgk9j/wB+o4aCplSJB7g++2Mry3jF6jotc+YSwVQ0qoZgFANjY7ySIub3xpORqVBpFWCxJnRcDa0x0GNyqo4mC+8I+YFsceLmRc3tinWrrzEkAj+xbEVOvI5jHv09+2G4CzGhAegN4RTOAnErvbAguJxMc2AN8dJSJMRCAqkYlo5jAT/NRMHHVfPgXnGnaYN4TzOd39sB+F8RAoJ1hB+HfbA7P8QHQ3xR8N0TUo03Z4TSBv2H0Hv6Ygys5fSspQKFswrm88pBN4wHrVlYyFn1mPlYf1xzx+pSoK5NYyACEAuQW0mD2F7xikHlSysCsalg3ZehAInvbED4curiUqy1ckzmerKP9d4H8xt7X2/DCrxDiLMx1MW6f3OJeKcWlbEwRIOkkXMWa4n0Mbje4EvhnhmpxUcSBcD8z+U+/vRqONdTzANRoQ/wrMhKCHM1CCxGgE/LtJJBuJFh6YbEqqKYII0kd4j37YUuMcOXPJ5ZXy69MzSJt1sCRurRZtww6cwwBytLPkmm9CoWBkSkItujfAfkcR0GFiWY8SZPxNR947pWy1ZHNJKZZOdhUplCR/GpI51kXM7STtBF8X4FTdUzmW1FTVXzaTwWpM5ADKYupmPnHcKv5jiGbyrq9SmLOQT8UHSQwbSYOpG6TJXuuGHwRnnLsysPLYBSGB5uZdI7gztbocP2sLXP2P7lCY/DVsiNdfX1H6UYzmCahHRmUf8AElPxBwmpUNPiBIsrkD6j+p+uGLgzgZdeYM0anj+Jub7yxb1GFzxVTiojC0rI+RP5EYmBtzfeQkCzXEcfIMK+omYMC28fXEXEeGirTZCk6hKySIfptFiJB9Sp6Y98N1y+UoPEykE+xI/LBmkmoFT23PT+/XDEsPvEnbiKGT4IjaqdSkri11jUhveV6RYgi5jeMdeHfDmXFQ6+Z1aAtunW3tse84M5zhxu6aRVG+r4SdQ5zHcFm68wbviZMzTYlxMkQdO4MQem2pZ7yB036Ftp2Y1A8rEkiEuJ5zyKeoDUxIAURJ6Tf3/DvjOqvGcyMzy1GqmoVKiW073plfhgRcr33mcPPFJqp5gJQos7kQOsxEGL74G5fh9QAGhROkgAnUDMNqkCZmdzF722OF4WAJFTdOpdoWzVUAliSBJ233/P88e/tBI/dx7zH3HHmbpnmiGgk36ekYUPEviZMqjS6l5AFNfi3uWH2REmTHTEhDFyBGKLEZ+IOFDu51clgY2kki/sv3fJFpccYjL0qYghqr1gElZZWWZNyFQttE2vi/wDxcczKNTEG6K27QuoWIjmixve3UY74ZWXMcRaoEGilQWQAACxcm4i8FQZ/lE2GCxoVYkzxIG0U/FPDUo5qiNHx0Q1QsbNVDNJaIEGw7cuPeMcDDBczlxpBg8oA09welu3vaBhl8bZQPmKLTOoaDqixnl9IkwfRsDOH8SfKUqlIqz3LJ6FJMHtI/E4BszawUO/HsRCCDQSRC/CcicjlHzFVQlZ0IECNJc6QYvBhpA/sJ3EeJPoEVKkM4Urqsy2AB7wQI9xi94q8ZVM1TFN40Eh5WLxBABmwErPWVmIIwv5OnrMsIWypMmDO9he4gde04t2UG4pUZjq7Rx8PZInQ1VVceYGpU2UQh6aDGrVJA3iw7Y0TNZYUQCQGgFiQJkje2Mq/wA4dMxSVDrI5gFU2AE7RYgiT2nGpZHNrUy+qrcdfmLjfaJPsuNZFYVFbg7xQzfFTVL1kAdEKnlFgCTc+pEH5x0wV4OFK+fW5pMAGIUDqw21EzfpbAjMZIU6dQUIenUqMZP2ReAo+0VuAx23ib4v+E6y/sqmpDBVLEG4AiZPS8jfoB649hajU3KoqxDmcyaVINNtPqux/v0wLPD2Zh/9SqwRbRM3IidXodvXthd4bRzmbqMcrWNGnqJmRG5MIpsd7kdfbBL/ANMZum8vprwIDkAsP+OoCQbibHrfd7ZAN6ilB9ZXzWY/euiOHNMwYm3SYPT1EjFLP8VZRzBoG7bKPQsYE+gviWnwQUqhrNIPN8ckwdwAfqfiPrfCy/iE1asU6epdxJmZFiwuQP037SYw+ZqXiPbRjFmElzbMJAIEWZpv8jB/K+DHg/i1L9ip0naGA0Gbz2sd9SkWG98AadbUWUtAixEEzsYttcfM488C8M1VErVAQCAKY6E6Zmf9o3HcDvhyI6ZCsG0ZNUo+MeJGmxRNRQMVqHSRqO4gkkx8XX8cCcj4kY/FY6Css5uejGdrfUj3xpPiXO09NNTod9RGoqvKq6vgGw7TE3wAy3hdMw4qVEIANp6j9OsfkbnkC4V1Md/qZ4W+w4itw7Mu61VSg9U/FADEIu5ZtO143t62wa4Hx6IVlHuDH1w7ZPLjLc6BhTHxBenZljqJJ62J6nA3xB4YyprDNVHCZZRrrBbarSqpH8fSLxIF9JMBzLnpWFR4GjiSUqqE66lSPKBLBbuwj4AOxgGf5Z74OZTiq1KPm6lWFmoXaAB/GxMQJs3rB64znh3FKSivXVGRS5CKxMIsHSpaI1R7n3EnCxxjPM+hdZFIXUAEXEDbvAAn0GCxdEzEjt6/xAyZgPjND46iVsk2YVtVLU1JSbFnDuVdR1kuw1b6de0jFTw7mVo0PLkO7MKgOqwKQVB/2tqPbn7zi9mOCsnDctzLAVXaifiDMASVEwTqY266je16FTwu6ZapmahK+WAUpqAzsWaBqAPKL9TN+g36gwYDgY35hwPv1iU6nMMyr/xe/wB+068C5gPWqFdYXykVtdyGS1zsAQzsB7jpgt4rSUZ+qIR82j8BfFjwxlVpUlIRRqpy5CjmjeSN9wB6X64r8eJZdBG4Ln5gx9APvxxMz682qVooC0JZ8NZynTyVMOYPNETNzNu1j92GHgubWqWmo8gWXUbg9Ym/veMJfDcnrpCBLpoHW6nUD95Uz74OcN4ayl2LKGAGkbnfodrdxecdJceNsRY8yVncZAvaNeejTN4iGmTb1G52n1gjrgZRihUCqoNpkAkKWjr2Mx7DFmqz6VVIJMTqJNpNut7T9cURm21eRpg/anaIML6i5j5dwMJF1UOqM44nns2SGVAlCRqDEBiSdjckXjaLdR09HGoHMlh1pg6djEgsSpt3gz0i4PinFGA5qhZgfgvA+e30xzwHPMz+W3wvY+ltx69v+osTp3078Txz41+MeqyamO5vsPf7vbCTS4TT4o5c0tWk6GYs6ooFwDpIao/NMCPVhaWPxBmXD06SNoNRmDMN1QDmYdiJt6xgR4QdctmM7lgdCFhVpg9Aw6d4sPWMSY1G7TxJHEI5P/DrKq1Oqj1NVI6lUNCSDIsZYCbxqwF4ciU89mFAA1qrBTcQL/8A7AD/AG4bfDfEGaiRAJp2J7kffBidsZrxDPsMzVfzV8tT8NPVBkmAxaAW0oLiwJN8BnGtRXpNx8m43cYygrBVZrgGB2MqSPnA+mAnF+Gs9MVACxFmC7yIMgRBLBdjaZHXBMcRp+YF8xJXnmCI+e218J3CvGmfD1z+z0mDkw0kIoUQABMtdZ3vLd7QYumy5Gte0c2UIKMFU8pEhAv7wKEiA0EsCp7GQBq3MyTh98S8GTK5A+VUYOyADVEFVmeUiCSuo6f5uwwr8aroubAQXDpVAMBWuCyn1sTtECMayy5fOUYcaqdQSN5gj0uCCII7rjpY2tbMTk2PtMqy3iHy9DNlsvzAQ1IKrhgLroHM6k9B0PU4Y8rk2rUuSoy0yzKwAYAhWJgG2oR1MgzIsYwTo+BsvTCIHqMqmwJHUz6d+2GrK01p0xTpUkCAfCsfhA+s4SMN96+s1sg7RbFBAqqPgRb6okXuSPU/jhS4vQKUBRozEC+wIWACJ3lVUEjuehILvxLIU9WoyPcatJsdum4uMLHiriGhfKVQ1UkN/Kon4nMdf4epwlWdHqGAHEYvC1QfstFCpA0DSDIM9WDrvJJO0yWHpgyahUbsxHcAk+xGgT9cLfhpa7oaKgCmgnWTtqkjQBcsIIZTY7zJx54k4oMiEVZZqj6S0/ZALHR0EgfWJ6YuBJ3ktT7xM6O60mVvOqDnprUQMqGYdmVwQDEWv07Tk2b8O1qdB69Copy61WQFjBIU6S1hB5gR3gTHY1TzOazFfPZqkQoIA8080BEGlKQ6sx0mdhM7kY1PwjwTL5WjamoqPzVCeY3JYi+wWSIEC/c3YtISV2uePYGZHwXgz1Kc0qhPmJdjsIYkzbkgdLySRtcVMtl81SNGiisxIGmZYEd2U2UAN1xtL8DyYqNVVRTZxBCWWe+nbUSYtBMGZnEPBfCaqqVP2gkkL9gfw2Av0G39cYzEbruZtBtjsIv8M4IW0GsihlE6VmJJmb7KCLD63thio5cKP5u7bD27/wBzilxni1DLVfLNcTAJhSbnoYtMR1m4wCr8Vr1wDQJKAgFtOkg91JJDCPskLHcmBjnu5d/Pz6ygIQu3EK56SQN/lE/Lp7YC8IzAWu+VddSlddKeq6uan/xYBh2lY+EYvVK9YBQ9Go0gSyad7TbXN7/TCr48pMaSVqbEVKTapuhVesagPtabCSbemFpjJevWFY0zzj6DKUzk5WpTzGqqp0lfKhoVg2xa0EbCYPcoSpAILWk8/UG0/wC1fvP3Y07g+dp8TywWppWqhnsEqRAbY/u6gswgxAN9OPm4dTNKSg10zFVHADrUXSD5ZsNKLLkXNj87sGUY7B+fx/uA6eIt9xEPKVszQ5UrVFUCwBOnYzAkizEA+pwU8yrUp6nrVqh10wRqIUC0+ij0EXE4Jr4dFQjyKoKPHxGBIaW+GVuwEGBtEDFzh/hqvVbyKlN1ZSajB3UcshlFiRJX5jVi0dT04Ba/5kZw5TtUMcDY+TSRjby11WgQn6k/3GIq9YOxY3m0Dsd/oo+7EmaAShAu1QA/IfCo7D9cRU1ARmmwXTPfcn2lrfI44LNqex3M6SillnhCtTVhMEFhI6iLEehUzi1kOOUhTdHB1k7tfV2MjaJj/vFbgFbzKen7QEr6jePrJ+uCFPgILJXDGBfTHWCNx6zbF4yY0Uhvv2krhiwIlzgLMzairLpEGe/p8r/PEvGBOmqnMVsTuAJ3J2HX64vJk1KKbxtpHX3AxPQYatDIRbqCAR6T0wrHkJOqG9RK4rww1H8ymkKw1ACY9Yn8BtiDJ5crcbqQR8r4dHp6Q1NYN9S/mPp+GIEy4dTKDUGEjbUOskb3j6jHbw5iF3kL4wW2it4pfN1M5U8imzLTHlyIF7O0EkdGUG4+EYEPVzr52klem1J3BpqzryMLtEiNUXMTPrjRMlURqjoYlqjf/E/3/wAcQ+M9a5bzlM+SQ7L/ABaWXfrEj6E45yrY2lpftUTvDfFq1GvUoygZNeq3UFoCybKYX5N0jC9ns6S9dio/fG4ExM7j5z9cX+GZEiumYq1AHzOokLz/AB7NY8qiYEx8PXDhSpI1CmGGsCNMgGPe3cEYSbW742h2u1czPuNU2ULUuRGljf4h39SBMdsU+FB5Cx+7OosxE6ZkGD06274euM5FQwcoNHWQCLTcjYdTPoBgFRyzUKobSNBaVG4B3EyesFYnrvg8fUBOYD49Yg1mFZjVM7ASd5UCGHsZ+uGzw3nCq6NY+Ist7AsZIPZSfofngdwOlSNZ8vTFjLqT66CAfYgD64Yct4dWlqZnSkGEozEBbTqpvNvUEXA9sKYnV5RNJ2owvRzbuT5YJdPjQk6h7E2YehEj1wEynj2nVrGjSpeZUUxqTlC2J1NUHKVEQbD0nC5/6gpZigyAFmcGmo/ikEAwQLdDPpvgZwgHLFaCrp1HeCSQx3IgSxA0jYWBtBnQ3N3c94ZmhVKtaoisxBciSwB3joLSLxv0wGfKLBLanJMEt0NtoETfBDK5osXDTyGACI6bGD0BHX647SqiHzDSLSCAAQJ5YBE9LkfX2xGPxeYxu4FCDeJZnMotTydMlmdgbgxYwImBBNr3wk16dWpVSpmKqjUs6EXTCnuOhI7yYPScNPiDiivScNTUaysjVq2IExAg6RB/2g4RM9TqJXRWR9NRgEKAAnYEqACQ4nmSCLiIhcdDD5tgZO4KizNI8C1qaZQrUEF3disahAaBdZvCj9RiHxH42OXeFXUzzy3BA7mY37R1N7SYfD+VzJULVmig+EaRqMnb7Wkifi1SewwdpcKpLqKomomS7XJPrO34dsZkdQd95gUxSHizzL1fNU7yqwIvvcNHyw2eF+MLXy6RWJGgA2giRcG9p6+ltsDOL8HDrKjSYMi33+n0wh5FamXdYJWALjqI++2JlbVdbGP8MVNazrpWOp1UgREiYgQI9Yx8HAt22G0e/QYHcOzq1k1KYKiSv4wPz64vUlntH3z7dcSG7sxlVtJUIHtBOqPnbsPT8cL/AIzyRrZSsoBkDWAL/Df8JwxUayKQABAtAFh7D+/1+zDjfptEfl+WCDUdQPEyphvA+LnKuXQahpKkEkAgx2/HGkUs9Sq0WzIDNpTVU0gFqiIINju6AaWvdRPRsZ74p4YaNeqoWFJLKOwa8fLHfgzjhy9XQzlUc/F/A38V7QRYg2jewM9R0DgZF/0fzEXpNGHPDmYzNPynSmEpVa7VKesCNEgEKCdpNu5HocPA8h69SpVBepTUMVBceYBOpS4gSJUhdztG2A/GMlVzNSi1AWcikBstAoLq3ZFUFwf4QeqnFrKtSp06v7zWWqcrRdyD8cfZtIkbiJJN8TuRZeOxkgip9kkFWmAGAqqIZWBAAAENsPbaLW2OJqgVVKxIRSd5mxG/XrjnOZd8s6MzPFQfvVWJp7FdPdviYr10gb3wvZjh+ZyrACr5lFhYjmEGOYi9iCDqvbtFpfDvfg/f1j8el9ialrguaVBLVNA1AAkxBNhEkXk98PnhHxDTqF8sQ61EZoDLZgDB0kWie/yxnHFcqGQ0TpNZwtSmFMX8zTqUSTICk6OZmDGNMTi94c4VmK1egWc03oMEZiwK1E+IFCp5mBAWeoKnvPRxYVZCx5keYkNXaarmOJ0abik86iNRIFlBO7EbA4ttRQwYUjp19bHrOB+c4OlaopdAVAljO/ZfUTffpjvKcQJqGkUCosgH0H5Y8FBUERe8t57Kal5Y1LcQB9MC6R+AgxEyPc3Hytgolf8Ae6QZBHf3/T78Us6gpVJI5H7/AGW7/wB/lirC3YwHHeLPC2LVXa37uswPeNcD6KfuOD3F8q1XL1qW7MjR6mNvn+WFzhP/ANxmf91T7qgj6SfqcOFY2GFDaMMy3wjwIvS8p9SANdhGwa0XkH4VuLfSdGr8IQUVWkICCAAdx69Z6zvijkkAfMAAD94//wDE/jgvmr0qwO3lm3/HGtTcwRtFKuVYFJidrdeh67G/ywAyuYBbyTZgqwpDAm141El+lxO+C+dEMYt8O3rOBniRR5StHMtZdJ6jm6HpjnsAdjKV5g0ZV6T+chKsDaNx8jIwrcZGarsRmK9WpTRjCuxMXaDG03iSNjA2gaBT2X++2FXjaiR/xwWDKQahZEFSDN8IfL08tVDR5iagQbqynmFriLEHscFuA8NZ3WpmC7QTCOZmQCCJ2mYnsGv0JngiBqa6gDCpE3iUvHvixnGIV4J+E49kzG9MFR3k1bilKiG1MWcmWjcnf2GFfiPiqo0gIqjoTc/p/wB4H5jpj3gVMNXYMAwCyARMHuMEMahSx3nr3lmhwvMVVQMxhwWloAXYAGBJME2vth4yfD1Zw/ljWqhfMPQLA5RY9Oad4uTAxX4aZJm8bentgplPib2U/ON/uwtcpbYbTHWuZI6aWkGWG5Ow9v6b4rZ5i4HQghgT3HePp1N8TZs/F7frik5sPc/icJyOZ5ROM2g0N8V+1jPt1naDOBNDKU3Ca116UAHbbBTM7x0gfeb/AFwR/wAP8qj0edFaESNQBi79/YfQYFcRZtINRhbSLMVqeWNCr5iCUO4HY/Wf6YYUpQQdQYHaPbf1/C+Helw6iNqVP/wH6Y+p8PogQKVMCeiDv7Yq/wDjYjcxJzCI5Olt5EkgAbTvHz6+vTHWrTc9Pu/rhzPDqM/6VP8A8F/THo4fRn/Sp/8AgO3tgT0TXzN8YekzDjfDabVaVZ15dQDg+u39cIfjvhISv51NYpvEgbK3b0kCYx+h81wygwg0aZE7FFP5YrZ7gmWddL5eiwnZqakdOhGH4MGRGBvaC+RSKqZJ4B8Qcpy9adLroaDBKRuP5l3HcAjucMXCeCnLs9StDJRYGkRtVLCVZfQA6o7kDvhty3hvJq4ZcplwQbEUUB+unByrkKRpoppIVBMAqIHsItvg8nTWTUEZZm9LMCqStVgA5Gom8XtHt+WPcsVqa6YXTDt5IYyYOyk/zXYdmJH2jD0/CMvP+hS//Gv6YsLw2j/7NPb+Bf0wpekYCieYZyjkTLctwSg1RmqUi7kAQAFML1tBJuB3xY4Xkcxl6js1CrSy7tIXSxWlYAPYkSIv3BIvbGoPkqXMfLSSZJ0iSYNzbe+J+Gm8Ypx4Cp5mjMKNrcT+J5qs5FMgKF/1CDMxvHrYQf5geuOkr+Y9NSdMnS0Hp7+1vl64cHylPm5FuL8ov799sD63DqJ3pUzefgX9MNOIatotctIRPaGVpj4REbkmcS57K+ZTKH5YvUKKhRCgWHQYlVB2GBCUbiy1z//Z" id="137" name="Google Shape;137;p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C:\Users\Jancy Tom\Downloads\download (2).jpg" id="138" name="Google Shape;138;p4"/>
          <p:cNvPicPr preferRelativeResize="0"/>
          <p:nvPr/>
        </p:nvPicPr>
        <p:blipFill rotWithShape="1">
          <a:blip r:embed="rId5">
            <a:alphaModFix/>
          </a:blip>
          <a:srcRect b="0" l="0" r="0" t="0"/>
          <a:stretch/>
        </p:blipFill>
        <p:spPr>
          <a:xfrm>
            <a:off x="533400" y="3352800"/>
            <a:ext cx="4800600" cy="3074334"/>
          </a:xfrm>
          <a:prstGeom prst="rect">
            <a:avLst/>
          </a:prstGeom>
          <a:noFill/>
          <a:ln>
            <a:noFill/>
          </a:ln>
        </p:spPr>
      </p:pic>
      <p:pic>
        <p:nvPicPr>
          <p:cNvPr id="139" name="Google Shape;139;p4"/>
          <p:cNvPicPr preferRelativeResize="0"/>
          <p:nvPr/>
        </p:nvPicPr>
        <p:blipFill rotWithShape="1">
          <a:blip r:embed="rId6">
            <a:alphaModFix/>
          </a:blip>
          <a:srcRect b="0" l="0" r="0" t="0"/>
          <a:stretch/>
        </p:blipFill>
        <p:spPr>
          <a:xfrm>
            <a:off x="7728600" y="86901"/>
            <a:ext cx="1232526" cy="81583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107d431ce7a_1_0"/>
          <p:cNvSpPr txBox="1"/>
          <p:nvPr>
            <p:ph idx="1" type="body"/>
          </p:nvPr>
        </p:nvSpPr>
        <p:spPr>
          <a:xfrm>
            <a:off x="11863600" y="4326250"/>
            <a:ext cx="126300" cy="281100"/>
          </a:xfrm>
          <a:prstGeom prst="rect">
            <a:avLst/>
          </a:prstGeom>
        </p:spPr>
        <p:txBody>
          <a:bodyPr anchorCtr="0" anchor="t" bIns="45700" lIns="91425" spcFirstLastPara="1" rIns="91425" wrap="square" tIns="45700">
            <a:normAutofit fontScale="47500" lnSpcReduction="20000"/>
          </a:bodyPr>
          <a:lstStyle/>
          <a:p>
            <a:pPr indent="0" lvl="0" marL="0" rtl="0" algn="l">
              <a:spcBef>
                <a:spcPts val="640"/>
              </a:spcBef>
              <a:spcAft>
                <a:spcPts val="0"/>
              </a:spcAft>
              <a:buNone/>
            </a:pPr>
            <a:r>
              <a:t/>
            </a:r>
            <a:endParaRPr/>
          </a:p>
        </p:txBody>
      </p:sp>
      <p:sp>
        <p:nvSpPr>
          <p:cNvPr id="146" name="Google Shape;146;g107d431ce7a_1_0"/>
          <p:cNvSpPr txBox="1"/>
          <p:nvPr>
            <p:ph type="title"/>
          </p:nvPr>
        </p:nvSpPr>
        <p:spPr>
          <a:xfrm>
            <a:off x="457200" y="273050"/>
            <a:ext cx="6624000" cy="6459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sz="2500">
                <a:solidFill>
                  <a:srgbClr val="FF0000"/>
                </a:solidFill>
              </a:rPr>
              <a:t>Home Assignment</a:t>
            </a:r>
            <a:endParaRPr sz="2500">
              <a:solidFill>
                <a:srgbClr val="FF0000"/>
              </a:solidFill>
            </a:endParaRPr>
          </a:p>
        </p:txBody>
      </p:sp>
      <p:sp>
        <p:nvSpPr>
          <p:cNvPr id="147" name="Google Shape;147;g107d431ce7a_1_0"/>
          <p:cNvSpPr txBox="1"/>
          <p:nvPr>
            <p:ph idx="2" type="body"/>
          </p:nvPr>
        </p:nvSpPr>
        <p:spPr>
          <a:xfrm>
            <a:off x="457200" y="1073075"/>
            <a:ext cx="8433300" cy="4997100"/>
          </a:xfrm>
          <a:prstGeom prst="rect">
            <a:avLst/>
          </a:prstGeom>
        </p:spPr>
        <p:txBody>
          <a:bodyPr anchorCtr="0" anchor="t" bIns="45700" lIns="91425" spcFirstLastPara="1" rIns="91425" wrap="square" tIns="45700">
            <a:normAutofit/>
          </a:bodyPr>
          <a:lstStyle/>
          <a:p>
            <a:pPr indent="-381000" lvl="0" marL="457200" rtl="0" algn="l">
              <a:spcBef>
                <a:spcPts val="280"/>
              </a:spcBef>
              <a:spcAft>
                <a:spcPts val="0"/>
              </a:spcAft>
              <a:buSzPts val="2400"/>
              <a:buAutoNum type="arabicPeriod"/>
            </a:pPr>
            <a:r>
              <a:rPr lang="en-US" sz="2400"/>
              <a:t>What were the reasons of Plassey war?</a:t>
            </a:r>
            <a:endParaRPr sz="2400"/>
          </a:p>
          <a:p>
            <a:pPr indent="0" lvl="0" marL="0" rtl="0" algn="l">
              <a:spcBef>
                <a:spcPts val="280"/>
              </a:spcBef>
              <a:spcAft>
                <a:spcPts val="0"/>
              </a:spcAft>
              <a:buNone/>
            </a:pPr>
            <a:r>
              <a:t/>
            </a:r>
            <a:endParaRPr sz="2400"/>
          </a:p>
          <a:p>
            <a:pPr indent="-381000" lvl="0" marL="457200" rtl="0" algn="l">
              <a:spcBef>
                <a:spcPts val="280"/>
              </a:spcBef>
              <a:spcAft>
                <a:spcPts val="0"/>
              </a:spcAft>
              <a:buSzPts val="2400"/>
              <a:buAutoNum type="arabicPeriod"/>
            </a:pPr>
            <a:r>
              <a:rPr lang="en-US" sz="2400"/>
              <a:t>During Plassey war who was the Governor General of </a:t>
            </a:r>
            <a:r>
              <a:rPr lang="en-US" sz="2400"/>
              <a:t>India</a:t>
            </a:r>
            <a:r>
              <a:rPr lang="en-US" sz="2400"/>
              <a:t>?</a:t>
            </a:r>
            <a:endParaRPr sz="2400"/>
          </a:p>
          <a:p>
            <a:pPr indent="0" lvl="0" marL="457200" rtl="0" algn="l">
              <a:spcBef>
                <a:spcPts val="280"/>
              </a:spcBef>
              <a:spcAft>
                <a:spcPts val="0"/>
              </a:spcAft>
              <a:buNone/>
            </a:pPr>
            <a:r>
              <a:t/>
            </a:r>
            <a:endParaRPr sz="2400"/>
          </a:p>
          <a:p>
            <a:pPr indent="-381000" lvl="0" marL="457200" rtl="0" algn="l">
              <a:spcBef>
                <a:spcPts val="280"/>
              </a:spcBef>
              <a:spcAft>
                <a:spcPts val="0"/>
              </a:spcAft>
              <a:buSzPts val="2400"/>
              <a:buAutoNum type="arabicPeriod"/>
            </a:pPr>
            <a:r>
              <a:rPr lang="en-US" sz="2400"/>
              <a:t>Name the battle which paved the way for the British Rule in India?</a:t>
            </a:r>
            <a:endParaRPr sz="2400"/>
          </a:p>
          <a:p>
            <a:pPr indent="0" lvl="0" marL="457200" rtl="0" algn="l">
              <a:spcBef>
                <a:spcPts val="280"/>
              </a:spcBef>
              <a:spcAft>
                <a:spcPts val="0"/>
              </a:spcAft>
              <a:buNone/>
            </a:pPr>
            <a:r>
              <a:t/>
            </a:r>
            <a:endParaRPr sz="2400"/>
          </a:p>
          <a:p>
            <a:pPr indent="-381000" lvl="0" marL="457200" rtl="0" algn="l">
              <a:spcBef>
                <a:spcPts val="280"/>
              </a:spcBef>
              <a:spcAft>
                <a:spcPts val="0"/>
              </a:spcAft>
              <a:buSzPts val="2400"/>
              <a:buAutoNum type="arabicPeriod"/>
            </a:pPr>
            <a:r>
              <a:rPr lang="en-US" sz="2400"/>
              <a:t>Name the treaty  by which the the battle of Buxar came to an end?</a:t>
            </a:r>
            <a:endParaRPr sz="2400"/>
          </a:p>
          <a:p>
            <a:pPr indent="0" lvl="0" marL="457200" rtl="0" algn="l">
              <a:spcBef>
                <a:spcPts val="280"/>
              </a:spcBef>
              <a:spcAft>
                <a:spcPts val="0"/>
              </a:spcAft>
              <a:buNone/>
            </a:pPr>
            <a:r>
              <a:t/>
            </a:r>
            <a:endParaRPr sz="2400"/>
          </a:p>
          <a:p>
            <a:pPr indent="-381000" lvl="0" marL="457200" rtl="0" algn="l">
              <a:spcBef>
                <a:spcPts val="280"/>
              </a:spcBef>
              <a:spcAft>
                <a:spcPts val="0"/>
              </a:spcAft>
              <a:buSzPts val="2400"/>
              <a:buAutoNum type="arabicPeriod"/>
            </a:pPr>
            <a:r>
              <a:rPr lang="en-US" sz="2400"/>
              <a:t>What was the result of the Anglo-Maratha War?</a:t>
            </a:r>
            <a:endParaRPr sz="2400"/>
          </a:p>
        </p:txBody>
      </p:sp>
      <p:pic>
        <p:nvPicPr>
          <p:cNvPr id="148" name="Google Shape;148;g107d431ce7a_1_0"/>
          <p:cNvPicPr preferRelativeResize="0"/>
          <p:nvPr/>
        </p:nvPicPr>
        <p:blipFill rotWithShape="1">
          <a:blip r:embed="rId3">
            <a:alphaModFix/>
          </a:blip>
          <a:srcRect b="0" l="0" r="0" t="0"/>
          <a:stretch/>
        </p:blipFill>
        <p:spPr>
          <a:xfrm>
            <a:off x="7193425" y="88450"/>
            <a:ext cx="1798175" cy="984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5"/>
          <p:cNvPicPr preferRelativeResize="0"/>
          <p:nvPr/>
        </p:nvPicPr>
        <p:blipFill rotWithShape="1">
          <a:blip r:embed="rId3">
            <a:alphaModFix/>
          </a:blip>
          <a:srcRect b="0" l="0" r="0" t="0"/>
          <a:stretch/>
        </p:blipFill>
        <p:spPr>
          <a:xfrm>
            <a:off x="7787575" y="5838501"/>
            <a:ext cx="1232526" cy="815833"/>
          </a:xfrm>
          <a:prstGeom prst="rect">
            <a:avLst/>
          </a:prstGeom>
          <a:noFill/>
          <a:ln>
            <a:noFill/>
          </a:ln>
        </p:spPr>
      </p:pic>
      <p:sp>
        <p:nvSpPr>
          <p:cNvPr id="154" name="Google Shape;154;p5"/>
          <p:cNvSpPr txBox="1"/>
          <p:nvPr/>
        </p:nvSpPr>
        <p:spPr>
          <a:xfrm>
            <a:off x="621425" y="991333"/>
            <a:ext cx="7801200" cy="4749600"/>
          </a:xfrm>
          <a:prstGeom prst="rect">
            <a:avLst/>
          </a:prstGeom>
          <a:noFill/>
          <a:ln>
            <a:noFill/>
          </a:ln>
        </p:spPr>
        <p:txBody>
          <a:bodyPr anchorCtr="0" anchor="ctr" bIns="91425" lIns="91425" spcFirstLastPara="1" rIns="91425" wrap="square" tIns="91425">
            <a:noAutofit/>
          </a:bodyPr>
          <a:lstStyle/>
          <a:p>
            <a:pPr indent="0" lvl="0" marL="457200" marR="0" rtl="0" algn="ctr">
              <a:lnSpc>
                <a:spcPct val="115000"/>
              </a:lnSpc>
              <a:spcBef>
                <a:spcPts val="0"/>
              </a:spcBef>
              <a:spcAft>
                <a:spcPts val="0"/>
              </a:spcAft>
              <a:buClr>
                <a:srgbClr val="000000"/>
              </a:buClr>
              <a:buSzPts val="4000"/>
              <a:buFont typeface="Arial"/>
              <a:buNone/>
            </a:pPr>
            <a:r>
              <a:rPr b="1" i="0" lang="en-US" sz="4000" u="none" cap="none" strike="noStrike">
                <a:solidFill>
                  <a:srgbClr val="000000"/>
                </a:solidFill>
                <a:latin typeface="Arial"/>
                <a:ea typeface="Arial"/>
                <a:cs typeface="Arial"/>
                <a:sym typeface="Arial"/>
              </a:rPr>
              <a:t>THANKING YOU</a:t>
            </a:r>
            <a:endParaRPr b="1" i="0" sz="4000" u="none" cap="none" strike="noStrike">
              <a:solidFill>
                <a:srgbClr val="000000"/>
              </a:solidFill>
              <a:latin typeface="Arial"/>
              <a:ea typeface="Arial"/>
              <a:cs typeface="Arial"/>
              <a:sym typeface="Arial"/>
            </a:endParaRPr>
          </a:p>
          <a:p>
            <a:pPr indent="0" lvl="0" marL="457200" marR="0" rtl="0" algn="ctr">
              <a:lnSpc>
                <a:spcPct val="115000"/>
              </a:lnSpc>
              <a:spcBef>
                <a:spcPts val="0"/>
              </a:spcBef>
              <a:spcAft>
                <a:spcPts val="0"/>
              </a:spcAft>
              <a:buClr>
                <a:srgbClr val="000000"/>
              </a:buClr>
              <a:buSzPts val="4000"/>
              <a:buFont typeface="Arial"/>
              <a:buNone/>
            </a:pPr>
            <a:r>
              <a:rPr b="1" i="0" lang="en-US" sz="4000" u="none" cap="none" strike="noStrike">
                <a:solidFill>
                  <a:srgbClr val="FF0000"/>
                </a:solidFill>
                <a:latin typeface="Arial"/>
                <a:ea typeface="Arial"/>
                <a:cs typeface="Arial"/>
                <a:sym typeface="Arial"/>
              </a:rPr>
              <a:t>ODM EDUCATIONAL GROUP</a:t>
            </a:r>
            <a:endParaRPr b="1" i="0" sz="4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Jancy Tom</dc:creator>
</cp:coreProperties>
</file>