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0" r:id="rId5"/>
    <p:sldId id="271" r:id="rId6"/>
    <p:sldId id="267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cFD4yM/pTOjCaReA0awnsHqV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100876" y="558881"/>
            <a:ext cx="5831463" cy="14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100876" y="1791016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(Science 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6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</a:t>
            </a:r>
            <a:r>
              <a:rPr lang="en-US" b="1" dirty="0"/>
              <a:t>RESPIRATOERY SYSTEM.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915450" y="1421684"/>
            <a:ext cx="2033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  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2A03-E25E-56FC-7A6D-46A9F83C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Common Respiratory Diseases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FCA78-1585-A614-342D-5F567F81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90" y="1017725"/>
            <a:ext cx="7682029" cy="2740409"/>
          </a:xfrm>
        </p:spPr>
        <p:txBody>
          <a:bodyPr/>
          <a:lstStyle/>
          <a:p>
            <a:r>
              <a:rPr lang="en-IN" dirty="0"/>
              <a:t>BRONNCHITIS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Bronchitis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 inflammation of the lining of your bronchial tubes, which carry air to and from your lungs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People who have bronchitis often cough up thickened mucus, which can be discolored. Bronchitis may be either acute or chronic.</a:t>
            </a:r>
            <a:endParaRPr lang="en-IN" dirty="0"/>
          </a:p>
        </p:txBody>
      </p:sp>
      <p:pic>
        <p:nvPicPr>
          <p:cNvPr id="1026" name="Picture 2" descr="Chest Cold (Acute Bronchitis) | Antibiotic Use | CDC">
            <a:extLst>
              <a:ext uri="{FF2B5EF4-FFF2-40B4-BE49-F238E27FC236}">
                <a16:creationId xmlns:a16="http://schemas.microsoft.com/office/drawing/2014/main" id="{9A1CADE5-6FD8-F009-4EAB-FD136390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30" y="2712203"/>
            <a:ext cx="4019173" cy="19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3;p1">
            <a:extLst>
              <a:ext uri="{FF2B5EF4-FFF2-40B4-BE49-F238E27FC236}">
                <a16:creationId xmlns:a16="http://schemas.microsoft.com/office/drawing/2014/main" id="{3593903E-2071-B6EB-11C4-37405F5104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569" y="3939046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03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DF3CC-4CE3-62E5-B3B3-7B50E1E14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34" y="100739"/>
            <a:ext cx="8685066" cy="4886589"/>
          </a:xfrm>
        </p:spPr>
        <p:txBody>
          <a:bodyPr/>
          <a:lstStyle/>
          <a:p>
            <a:r>
              <a:rPr lang="en-IN" dirty="0"/>
              <a:t>ASTHMA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Asthma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major noncommunicable disease (NCD), affecting both children and adults, and is the most common chronic disease among children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Inflammation and narrowing of the small airways in the lungs cause asthma symptoms, which can be any combination of cough, wheeze, shortness of breath and chest tightness.</a:t>
            </a:r>
            <a:endParaRPr lang="en-IN" dirty="0"/>
          </a:p>
        </p:txBody>
      </p:sp>
      <p:pic>
        <p:nvPicPr>
          <p:cNvPr id="2050" name="Picture 2" descr="Asthma: Types, Causes, Symptoms, Diagnosis &amp; Treatment">
            <a:extLst>
              <a:ext uri="{FF2B5EF4-FFF2-40B4-BE49-F238E27FC236}">
                <a16:creationId xmlns:a16="http://schemas.microsoft.com/office/drawing/2014/main" id="{3C86EAF4-A198-42CD-82AA-26DA4117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84" y="2131018"/>
            <a:ext cx="3896855" cy="2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3;p1">
            <a:extLst>
              <a:ext uri="{FF2B5EF4-FFF2-40B4-BE49-F238E27FC236}">
                <a16:creationId xmlns:a16="http://schemas.microsoft.com/office/drawing/2014/main" id="{0B35E42C-FBDF-8969-08D9-CE76BFE96D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569" y="3939046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3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7E9ED-0F55-6410-3E4E-7BF650528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25" y="154983"/>
            <a:ext cx="8754809" cy="4988517"/>
          </a:xfrm>
        </p:spPr>
        <p:txBody>
          <a:bodyPr/>
          <a:lstStyle/>
          <a:p>
            <a:r>
              <a:rPr lang="en-IN" dirty="0"/>
              <a:t>PNEUMONIA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Pneumonia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 infection that inflames the air sacs in one or both lungs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air sacs may fill with fluid or pus (purulent material), causing cough with phlegm or pus, fever, chills, and difficulty breathing. A variety of organisms, including bacteria, viruses and fungi, can cause pneumonia.</a:t>
            </a:r>
            <a:endParaRPr lang="en-IN" dirty="0"/>
          </a:p>
        </p:txBody>
      </p:sp>
      <p:pic>
        <p:nvPicPr>
          <p:cNvPr id="3074" name="Picture 2" descr="Community-acquired pneumonia in adults: MedlinePlus Medical Encyclopedia">
            <a:extLst>
              <a:ext uri="{FF2B5EF4-FFF2-40B4-BE49-F238E27FC236}">
                <a16:creationId xmlns:a16="http://schemas.microsoft.com/office/drawing/2014/main" id="{4324FC6F-D3B3-B21E-8998-B7445768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6" y="2162014"/>
            <a:ext cx="3810000" cy="22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3;p1">
            <a:extLst>
              <a:ext uri="{FF2B5EF4-FFF2-40B4-BE49-F238E27FC236}">
                <a16:creationId xmlns:a16="http://schemas.microsoft.com/office/drawing/2014/main" id="{A77769A7-7CE9-05FC-B5F3-F38D9AF8E2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569" y="3939046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39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6C154-7721-0E19-9766-D2253BA4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00" y="-92263"/>
            <a:ext cx="8609965" cy="5351467"/>
          </a:xfrm>
        </p:spPr>
        <p:txBody>
          <a:bodyPr/>
          <a:lstStyle/>
          <a:p>
            <a:r>
              <a:rPr lang="en-IN" dirty="0"/>
              <a:t>TUBERCULOSIS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Tuberculosis (TB)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potentially serious infectious disease that mainly affects the lungs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bacteria that cause tuberculosis are spread from person to person through tiny droplets released into the air via coughs and sneezes.</a:t>
            </a:r>
            <a:endParaRPr lang="en-IN" dirty="0"/>
          </a:p>
        </p:txBody>
      </p:sp>
      <p:pic>
        <p:nvPicPr>
          <p:cNvPr id="4098" name="Picture 2" descr="Know More About Tuberculosis (TB) Symptoms and Causes">
            <a:extLst>
              <a:ext uri="{FF2B5EF4-FFF2-40B4-BE49-F238E27FC236}">
                <a16:creationId xmlns:a16="http://schemas.microsoft.com/office/drawing/2014/main" id="{5B920E30-20F7-C883-BEED-A77127B5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3" y="1952786"/>
            <a:ext cx="3343066" cy="23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3;p1">
            <a:extLst>
              <a:ext uri="{FF2B5EF4-FFF2-40B4-BE49-F238E27FC236}">
                <a16:creationId xmlns:a16="http://schemas.microsoft.com/office/drawing/2014/main" id="{0FD6824F-C3E8-21E7-E95F-75425B890A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569" y="3939046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30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53;p1">
            <a:extLst>
              <a:ext uri="{FF2B5EF4-FFF2-40B4-BE49-F238E27FC236}">
                <a16:creationId xmlns:a16="http://schemas.microsoft.com/office/drawing/2014/main" id="{7CFBBA5E-00F7-FEE5-2D41-7503441ED3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569" y="3939046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227</Words>
  <Application>Microsoft Office PowerPoint</Application>
  <PresentationFormat>On-screen Show (16:9)</PresentationFormat>
  <Paragraphs>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</vt:lpstr>
      <vt:lpstr>Simple Light</vt:lpstr>
      <vt:lpstr>PowerPoint Presentation</vt:lpstr>
      <vt:lpstr>Common Respiratory Diseases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DEBASHISH BALA</cp:lastModifiedBy>
  <cp:revision>27</cp:revision>
  <dcterms:modified xsi:type="dcterms:W3CDTF">2022-12-03T04:52:40Z</dcterms:modified>
</cp:coreProperties>
</file>