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9" r:id="rId4"/>
    <p:sldId id="270" r:id="rId5"/>
    <p:sldId id="26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cFD4yM/pTOjCaReA0awnsHqV6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100876" y="558881"/>
            <a:ext cx="5831463" cy="14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100876" y="1791016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(Science 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6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</a:t>
            </a:r>
            <a:r>
              <a:rPr lang="en-US" b="1" dirty="0"/>
              <a:t>RESPIRATOERY SYSTEM.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915450" y="1421684"/>
            <a:ext cx="2033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  3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B769-B4B4-8ACC-A227-9C171F76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Phases of respiration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94D4C-D1AB-3028-C62C-180D11919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1- 	Breathing – it involves inhalation and </a:t>
            </a:r>
            <a:r>
              <a:rPr lang="en-IN" dirty="0" err="1"/>
              <a:t>exahalation</a:t>
            </a:r>
            <a:r>
              <a:rPr lang="en-IN" dirty="0"/>
              <a:t>.</a:t>
            </a:r>
          </a:p>
          <a:p>
            <a:r>
              <a:rPr lang="en-IN" dirty="0"/>
              <a:t>2- Gaseous transport- oxygen combines with haemoglobin present in the blood and move to different parts of the body cell where it is utilised and carbon dioxide is released .</a:t>
            </a:r>
          </a:p>
          <a:p>
            <a:r>
              <a:rPr lang="en-IN" dirty="0"/>
              <a:t>Cellular respiration-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breakdown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glucose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cells with the release of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carbon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dioxide,</a:t>
            </a:r>
            <a:r>
              <a:rPr lang="en-U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energy( ATP-Adenosine Triphosphate.)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image5.png">
            <a:extLst>
              <a:ext uri="{FF2B5EF4-FFF2-40B4-BE49-F238E27FC236}">
                <a16:creationId xmlns:a16="http://schemas.microsoft.com/office/drawing/2014/main" id="{3CEF3442-5B7D-5330-30A3-F384FBEA48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0475" y="3657015"/>
            <a:ext cx="3330575" cy="334010"/>
          </a:xfrm>
          <a:prstGeom prst="rect">
            <a:avLst/>
          </a:prstGeom>
        </p:spPr>
      </p:pic>
      <p:pic>
        <p:nvPicPr>
          <p:cNvPr id="4" name="Google Shape;53;p1">
            <a:extLst>
              <a:ext uri="{FF2B5EF4-FFF2-40B4-BE49-F238E27FC236}">
                <a16:creationId xmlns:a16="http://schemas.microsoft.com/office/drawing/2014/main" id="{3593903E-2071-B6EB-11C4-37405F5104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6962" y="39910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9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00D2-DB4D-E09E-52A9-8B435D5A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Mechanism of breathing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860D0-018B-5BB9-B286-15CACE833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inhalation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diaphragm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down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ribs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upwards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outwards, thereby increasing the space in the chest cavity. This leads to the movement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air inside the lungs. </a:t>
            </a:r>
            <a:endParaRPr lang="en-IN" dirty="0"/>
          </a:p>
        </p:txBody>
      </p:sp>
      <p:pic>
        <p:nvPicPr>
          <p:cNvPr id="4" name="image8.png">
            <a:extLst>
              <a:ext uri="{FF2B5EF4-FFF2-40B4-BE49-F238E27FC236}">
                <a16:creationId xmlns:a16="http://schemas.microsoft.com/office/drawing/2014/main" id="{2FBE1DDA-E1D1-5509-1ACF-C0A8876A5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169" y="2377490"/>
            <a:ext cx="2426970" cy="2191385"/>
          </a:xfrm>
          <a:prstGeom prst="rect">
            <a:avLst/>
          </a:prstGeom>
        </p:spPr>
      </p:pic>
      <p:pic>
        <p:nvPicPr>
          <p:cNvPr id="5" name="Google Shape;53;p1">
            <a:extLst>
              <a:ext uri="{FF2B5EF4-FFF2-40B4-BE49-F238E27FC236}">
                <a16:creationId xmlns:a16="http://schemas.microsoft.com/office/drawing/2014/main" id="{3593903E-2071-B6EB-11C4-37405F5104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3899" y="39910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64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EFCB-FCD7-5DFA-41B6-2F25CF86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6B634-34B9-DE8A-5553-DED76297F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exhalation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diaphragm moves to its former position and the ribs move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downwards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inwards,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thereby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reducing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size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chest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cavity.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en-US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leads</a:t>
            </a:r>
            <a:r>
              <a:rPr lang="en-US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1800" spc="-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movement of air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 of 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lungs.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image9.png">
            <a:extLst>
              <a:ext uri="{FF2B5EF4-FFF2-40B4-BE49-F238E27FC236}">
                <a16:creationId xmlns:a16="http://schemas.microsoft.com/office/drawing/2014/main" id="{FFB6A38E-73AD-BA36-E319-7C420CF42E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901" y="2292780"/>
            <a:ext cx="2439035" cy="2191385"/>
          </a:xfrm>
          <a:prstGeom prst="rect">
            <a:avLst/>
          </a:prstGeom>
        </p:spPr>
      </p:pic>
      <p:pic>
        <p:nvPicPr>
          <p:cNvPr id="5" name="Google Shape;53;p1">
            <a:extLst>
              <a:ext uri="{FF2B5EF4-FFF2-40B4-BE49-F238E27FC236}">
                <a16:creationId xmlns:a16="http://schemas.microsoft.com/office/drawing/2014/main" id="{78005949-E5DE-5E7F-1336-E19B026DB0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3899" y="39910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0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169</Words>
  <Application>Microsoft Office PowerPoint</Application>
  <PresentationFormat>On-screen Show (16:9)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Times New Roman</vt:lpstr>
      <vt:lpstr>Arial</vt:lpstr>
      <vt:lpstr>Simple Light</vt:lpstr>
      <vt:lpstr>PowerPoint Presentation</vt:lpstr>
      <vt:lpstr>Phases of respiration </vt:lpstr>
      <vt:lpstr>Mechanism of breathing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DEBASHISH BALA</cp:lastModifiedBy>
  <cp:revision>26</cp:revision>
  <dcterms:modified xsi:type="dcterms:W3CDTF">2022-12-03T04:52:29Z</dcterms:modified>
</cp:coreProperties>
</file>