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73" r:id="rId3"/>
    <p:sldId id="275" r:id="rId4"/>
    <p:sldId id="269" r:id="rId5"/>
    <p:sldId id="267" r:id="rId6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icFD4yM/pTOjCaReA0awnsHqV6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2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" name="Google Shape;5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558881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2100876" y="558881"/>
            <a:ext cx="5831463" cy="145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2100876" y="1791016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(Science )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6 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</a:t>
            </a:r>
            <a:r>
              <a:rPr lang="en-US" b="1" dirty="0"/>
              <a:t>RESPIRATOERY SYSTEM.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6915450" y="1421684"/>
            <a:ext cx="203377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Period  2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8D882-3B62-AFBF-FF28-EF8BCA5CB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Bronchi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AE5AB4-563A-8115-FDB2-38BDE9B8F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36977"/>
            <a:ext cx="8520600" cy="3416400"/>
          </a:xfrm>
        </p:spPr>
        <p:txBody>
          <a:bodyPr/>
          <a:lstStyle/>
          <a:p>
            <a:r>
              <a:rPr lang="en-US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The </a:t>
            </a:r>
            <a:r>
              <a:rPr lang="en-US" b="1" i="0" dirty="0">
                <a:solidFill>
                  <a:srgbClr val="5F6368"/>
                </a:solidFill>
                <a:effectLst/>
                <a:latin typeface="arial" panose="020B0604020202020204" pitchFamily="34" charset="0"/>
              </a:rPr>
              <a:t>bronchi</a:t>
            </a:r>
            <a:r>
              <a:rPr lang="en-US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 are two tubes that carry air to your lungs</a:t>
            </a:r>
          </a:p>
          <a:p>
            <a:r>
              <a:rPr lang="en-US" dirty="0">
                <a:solidFill>
                  <a:srgbClr val="4D5156"/>
                </a:solidFill>
                <a:latin typeface="arial" panose="020B0604020202020204" pitchFamily="34" charset="0"/>
              </a:rPr>
              <a:t>Each bronchus is further divided in to smaller branches called bronchioles</a:t>
            </a:r>
          </a:p>
          <a:p>
            <a:r>
              <a:rPr lang="en-US" dirty="0">
                <a:solidFill>
                  <a:srgbClr val="4D5156"/>
                </a:solidFill>
                <a:latin typeface="arial" panose="020B0604020202020204" pitchFamily="34" charset="0"/>
              </a:rPr>
              <a:t>At the end of theses bronchioles are the microscopic air sacs called alveoli.</a:t>
            </a:r>
          </a:p>
          <a:p>
            <a:r>
              <a:rPr lang="en-US" dirty="0">
                <a:solidFill>
                  <a:srgbClr val="4D5156"/>
                </a:solidFill>
                <a:latin typeface="arial" panose="020B0604020202020204" pitchFamily="34" charset="0"/>
              </a:rPr>
              <a:t>Alveoli are surrounds with blood capillaries.</a:t>
            </a:r>
            <a:endParaRPr lang="en-IN" dirty="0"/>
          </a:p>
        </p:txBody>
      </p:sp>
      <p:pic>
        <p:nvPicPr>
          <p:cNvPr id="4" name="Google Shape;53;p1">
            <a:extLst>
              <a:ext uri="{FF2B5EF4-FFF2-40B4-BE49-F238E27FC236}">
                <a16:creationId xmlns:a16="http://schemas.microsoft.com/office/drawing/2014/main" id="{3593903E-2071-B6EB-11C4-37405F51048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161431" y="4306687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0636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AA117-47F6-DEC7-B5C0-560882AD8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lungs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05B7D-F508-9CD5-2BAE-F9250BE6C5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T</a:t>
            </a:r>
            <a:r>
              <a:rPr lang="en-US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he lungs are a pair of spongy, air-filled organs located on either side of the chest</a:t>
            </a:r>
          </a:p>
          <a:p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Left lung is slightly smaller and two lobes.</a:t>
            </a:r>
          </a:p>
          <a:p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Right lung has three lobes.</a:t>
            </a:r>
          </a:p>
          <a:p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The lungs rest on a diaphragm (muscular sheet)</a:t>
            </a:r>
          </a:p>
          <a:p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The lungs are protected from out side by two membranes called outer pleura and inner pleura.</a:t>
            </a:r>
            <a:endParaRPr lang="en-IN" dirty="0"/>
          </a:p>
        </p:txBody>
      </p:sp>
      <p:pic>
        <p:nvPicPr>
          <p:cNvPr id="4" name="Google Shape;53;p1">
            <a:extLst>
              <a:ext uri="{FF2B5EF4-FFF2-40B4-BE49-F238E27FC236}">
                <a16:creationId xmlns:a16="http://schemas.microsoft.com/office/drawing/2014/main" id="{698EB624-8921-B965-4A4F-5AD50F3FF1E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161431" y="4306687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0385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5E30C-ECFA-7173-BCB3-705AAD959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Gaseous exchange in lungs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76FD4D-2F0B-B252-557B-B4763104D1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Exchange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oxygen</a:t>
            </a:r>
            <a:r>
              <a:rPr lang="en-US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carbon</a:t>
            </a:r>
            <a:r>
              <a:rPr lang="en-US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dioxide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en-US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done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through</a:t>
            </a:r>
            <a:r>
              <a:rPr lang="en-US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blood</a:t>
            </a:r>
            <a:r>
              <a:rPr lang="en-US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surrounding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1800" spc="-3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alveoli.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73660">
              <a:lnSpc>
                <a:spcPts val="1770"/>
              </a:lnSpc>
              <a:spcBef>
                <a:spcPts val="32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Blood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rich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with</a:t>
            </a:r>
            <a:r>
              <a:rPr lang="en-US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oxygen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reaches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various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cells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our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body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releases oxygen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cells,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where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used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oxidation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glucose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provide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energy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 functioning of the cells.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3660">
              <a:lnSpc>
                <a:spcPts val="1755"/>
              </a:lnSpc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by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product</a:t>
            </a:r>
            <a:r>
              <a:rPr lang="en-US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this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process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carbon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dioxide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which</a:t>
            </a:r>
            <a:r>
              <a:rPr lang="en-US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3660" marR="125095">
              <a:lnSpc>
                <a:spcPct val="980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absorbed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by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blood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carried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back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alveoli,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then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exhaled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out</a:t>
            </a:r>
            <a:r>
              <a:rPr lang="en-US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1800" spc="-3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body.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Google Shape;53;p1">
            <a:extLst>
              <a:ext uri="{FF2B5EF4-FFF2-40B4-BE49-F238E27FC236}">
                <a16:creationId xmlns:a16="http://schemas.microsoft.com/office/drawing/2014/main" id="{7CDBEFB3-917E-A3F1-B59C-5A2B1CED811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161431" y="4306687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138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2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211</Words>
  <Application>Microsoft Office PowerPoint</Application>
  <PresentationFormat>On-screen Show (16:9)</PresentationFormat>
  <Paragraphs>22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arial</vt:lpstr>
      <vt:lpstr>Simple Light</vt:lpstr>
      <vt:lpstr>PowerPoint Presentation</vt:lpstr>
      <vt:lpstr>Bronchi</vt:lpstr>
      <vt:lpstr>lungs</vt:lpstr>
      <vt:lpstr>Gaseous exchange in lungs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DEBASHISH BALA</cp:lastModifiedBy>
  <cp:revision>26</cp:revision>
  <dcterms:modified xsi:type="dcterms:W3CDTF">2022-12-03T04:52:02Z</dcterms:modified>
</cp:coreProperties>
</file>