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8" r:id="rId3"/>
    <p:sldId id="269" r:id="rId4"/>
    <p:sldId id="270" r:id="rId5"/>
    <p:sldId id="271" r:id="rId6"/>
    <p:sldId id="272" r:id="rId7"/>
    <p:sldId id="267" r:id="rId8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Source Sans Pro" panose="020B0503030403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cFD4yM/pTOjCaReA0awnsHqV6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customschemas.google.com/relationships/presentationmetadata" Target="metadata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558881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2100876" y="558881"/>
            <a:ext cx="5831463" cy="145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100876" y="1791016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(Science )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6 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</a:t>
            </a:r>
            <a:r>
              <a:rPr lang="en-US" b="1" dirty="0"/>
              <a:t>RESPIRATOERY SYSTEM.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6915450" y="1421684"/>
            <a:ext cx="20337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Period 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C8593-E29B-8AA1-32F5-C64AC61E7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Introducton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90315-A714-496E-04D5-781959CFFD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which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food (Glucose) 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broken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down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cell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release</a:t>
            </a:r>
            <a:r>
              <a:rPr lang="en-US" sz="1800" spc="-3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occurs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cells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living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organisms</a:t>
            </a:r>
            <a:endParaRPr lang="en-IN" dirty="0"/>
          </a:p>
        </p:txBody>
      </p:sp>
      <p:pic>
        <p:nvPicPr>
          <p:cNvPr id="4" name="Google Shape;53;p1">
            <a:extLst>
              <a:ext uri="{FF2B5EF4-FFF2-40B4-BE49-F238E27FC236}">
                <a16:creationId xmlns:a16="http://schemas.microsoft.com/office/drawing/2014/main" id="{3593903E-2071-B6EB-11C4-37405F51048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61431" y="4055258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6496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67F72-8A8D-34E9-9141-92284D0B8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respiration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6C7C75-64E0-20D8-917A-1C4FBAB668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Aerobic</a:t>
            </a:r>
            <a:r>
              <a:rPr lang="en-US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respiration</a:t>
            </a:r>
            <a:r>
              <a:rPr lang="en-US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breakdown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food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-3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presence of oxygen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occurs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organisms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leads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production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carbon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dioxide,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water,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Anaerobic</a:t>
            </a:r>
            <a:r>
              <a:rPr lang="en-US" sz="18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respiration</a:t>
            </a:r>
            <a:r>
              <a:rPr lang="en-US" sz="18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breakdown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food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-3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absence of oxygen.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Yeast, bacteria,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human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muscle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cells,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etc.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respire anaerobically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Google Shape;53;p1">
            <a:extLst>
              <a:ext uri="{FF2B5EF4-FFF2-40B4-BE49-F238E27FC236}">
                <a16:creationId xmlns:a16="http://schemas.microsoft.com/office/drawing/2014/main" id="{8686E74A-8E4D-A7DA-D141-95EDC720D0D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61431" y="4055258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558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69B34-2853-6893-18F0-45A29DD67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system in human beings: 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13522-EC93-2A07-5EB1-A51DDE12D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Human respiratory system includes nose, pharynx, trachea, bronchi, bronchioles and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lungs.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Google Shape;53;p1">
            <a:extLst>
              <a:ext uri="{FF2B5EF4-FFF2-40B4-BE49-F238E27FC236}">
                <a16:creationId xmlns:a16="http://schemas.microsoft.com/office/drawing/2014/main" id="{2EF7502D-3873-D880-F9FA-CA16BEB5C70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61431" y="4055258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7510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75D27-2BD2-0A74-CD1F-190B5D119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Nose, Pharynx, Larynx,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21D20-25A1-7810-177D-BC2EEE5FE6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It is the point of entry for air</a:t>
            </a:r>
          </a:p>
          <a:p>
            <a:r>
              <a:rPr lang="en-IN" dirty="0"/>
              <a:t>It has two openings called nostrils</a:t>
            </a:r>
          </a:p>
          <a:p>
            <a:r>
              <a:rPr lang="en-IN" dirty="0"/>
              <a:t>Pharynx is the common passage for air and food.</a:t>
            </a:r>
          </a:p>
          <a:p>
            <a:r>
              <a:rPr lang="en-IN" dirty="0"/>
              <a:t>Larynx or voice box is the entrance of trachea</a:t>
            </a:r>
          </a:p>
          <a:p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glottis is the narrowest part of the larynx and opens into the airway. Epiglottis, a leaf-shaped cartilaginous flap, prevents the food to enter the airway passage of the respiratory system while swallowing.</a:t>
            </a:r>
            <a:endParaRPr lang="en-IN" dirty="0"/>
          </a:p>
          <a:p>
            <a:endParaRPr lang="en-IN" dirty="0"/>
          </a:p>
        </p:txBody>
      </p:sp>
      <p:pic>
        <p:nvPicPr>
          <p:cNvPr id="4" name="Google Shape;53;p1">
            <a:extLst>
              <a:ext uri="{FF2B5EF4-FFF2-40B4-BE49-F238E27FC236}">
                <a16:creationId xmlns:a16="http://schemas.microsoft.com/office/drawing/2014/main" id="{BF9641F6-7FA6-07D3-8825-6E73E4335B7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61431" y="4055258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019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34389-BEE2-AE23-9B27-306247548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Trachea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28B82-1DD6-CF70-8918-39026429FE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717171"/>
                </a:solidFill>
                <a:effectLst/>
                <a:latin typeface="Source Sans Pro" panose="020B0503030403020204" pitchFamily="34" charset="0"/>
              </a:rPr>
              <a:t>The trachea is the long tube that connects larynx  to  bronchi.</a:t>
            </a:r>
          </a:p>
          <a:p>
            <a:r>
              <a:rPr lang="en-US" b="0" i="0" dirty="0">
                <a:solidFill>
                  <a:srgbClr val="717171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US" dirty="0">
                <a:solidFill>
                  <a:srgbClr val="717171"/>
                </a:solidFill>
                <a:latin typeface="Source Sans Pro" panose="020B0503030403020204" pitchFamily="34" charset="0"/>
              </a:rPr>
              <a:t>B</a:t>
            </a:r>
            <a:r>
              <a:rPr lang="en-US" b="0" i="0" dirty="0">
                <a:solidFill>
                  <a:srgbClr val="717171"/>
                </a:solidFill>
                <a:effectLst/>
                <a:latin typeface="Source Sans Pro" panose="020B0503030403020204" pitchFamily="34" charset="0"/>
              </a:rPr>
              <a:t>ronchi send air to  lungs. </a:t>
            </a:r>
          </a:p>
          <a:p>
            <a:r>
              <a:rPr lang="en-US" b="0" i="0" dirty="0">
                <a:solidFill>
                  <a:srgbClr val="717171"/>
                </a:solidFill>
                <a:effectLst/>
                <a:latin typeface="Source Sans Pro" panose="020B0503030403020204" pitchFamily="34" charset="0"/>
              </a:rPr>
              <a:t>The trachea is made of rings of cartilage.</a:t>
            </a:r>
          </a:p>
          <a:p>
            <a:r>
              <a:rPr lang="en-US" b="0" i="0" dirty="0">
                <a:solidFill>
                  <a:srgbClr val="717171"/>
                </a:solidFill>
                <a:effectLst/>
                <a:latin typeface="Source Sans Pro" panose="020B0503030403020204" pitchFamily="34" charset="0"/>
              </a:rPr>
              <a:t> It is lined with cells that produce mucus. </a:t>
            </a:r>
          </a:p>
          <a:p>
            <a:endParaRPr lang="en-IN" dirty="0"/>
          </a:p>
          <a:p>
            <a:endParaRPr lang="en-IN" dirty="0"/>
          </a:p>
        </p:txBody>
      </p:sp>
      <p:pic>
        <p:nvPicPr>
          <p:cNvPr id="4" name="Google Shape;53;p1">
            <a:extLst>
              <a:ext uri="{FF2B5EF4-FFF2-40B4-BE49-F238E27FC236}">
                <a16:creationId xmlns:a16="http://schemas.microsoft.com/office/drawing/2014/main" id="{E8F88F13-FBF2-6E1D-19E9-B3FF6EBB14E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61431" y="4055258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2488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2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253</Words>
  <Application>Microsoft Office PowerPoint</Application>
  <PresentationFormat>On-screen Show (16:9)</PresentationFormat>
  <Paragraphs>28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Times New Roman</vt:lpstr>
      <vt:lpstr>arial</vt:lpstr>
      <vt:lpstr>Source Sans Pro</vt:lpstr>
      <vt:lpstr>arial</vt:lpstr>
      <vt:lpstr>Simple Light</vt:lpstr>
      <vt:lpstr>PowerPoint Presentation</vt:lpstr>
      <vt:lpstr>Introducton</vt:lpstr>
      <vt:lpstr>Types of respiration</vt:lpstr>
      <vt:lpstr>Respiratory system in human beings: </vt:lpstr>
      <vt:lpstr>Nose, Pharynx, Larynx,</vt:lpstr>
      <vt:lpstr>Trachea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DEBASHISH BALA</cp:lastModifiedBy>
  <cp:revision>35</cp:revision>
  <dcterms:modified xsi:type="dcterms:W3CDTF">2022-12-03T04:51:24Z</dcterms:modified>
</cp:coreProperties>
</file>