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68" r:id="rId4"/>
    <p:sldId id="269" r:id="rId5"/>
    <p:sldId id="267" r:id="rId6"/>
  </p:sldIdLst>
  <p:sldSz cx="9144000" cy="5143500" type="screen16x9"/>
  <p:notesSz cx="6858000" cy="9144000"/>
  <p:embeddedFontLst>
    <p:embeddedFont>
      <p:font typeface="Calibri" panose="020F0502020204030204" pitchFamily="34" charset="0"/>
      <p:regular r:id="rId8"/>
      <p:bold r:id="rId9"/>
      <p:italic r:id="rId10"/>
      <p:boldItalic r:id="rId11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http://customooxmlschemas.google.com/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23" roundtripDataSignature="AMtx7micFD4yM/pTOjCaReA0awnsHqV6f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2" d="100"/>
          <a:sy n="82" d="100"/>
        </p:scale>
        <p:origin x="820" y="5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1.fntdata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4.fntdata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23" Type="http://customschemas.google.com/relationships/presentationmetadata" Target="metadata"/><Relationship Id="rId10" Type="http://schemas.openxmlformats.org/officeDocument/2006/relationships/font" Target="fonts/font3.fntdata"/><Relationship Id="rId4" Type="http://schemas.openxmlformats.org/officeDocument/2006/relationships/slide" Target="slides/slide3.xml"/><Relationship Id="rId9" Type="http://schemas.openxmlformats.org/officeDocument/2006/relationships/font" Target="fonts/font2.fntdata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0" name="Google Shape;50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6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6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98359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6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50066567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32" name="Google Shape;132;p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4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14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1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23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23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2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1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1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6" name="Google Shape;16;p1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16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9" name="Google Shape;19;p1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17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17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17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1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18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1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19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19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1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20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2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21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" name="Google Shape;37;p21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21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21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2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22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2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3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13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1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2" name="Google Shape;52;p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3777640"/>
            <a:ext cx="9144000" cy="1365860"/>
          </a:xfrm>
          <a:prstGeom prst="rect">
            <a:avLst/>
          </a:prstGeom>
          <a:noFill/>
          <a:ln>
            <a:noFill/>
          </a:ln>
        </p:spPr>
      </p:pic>
      <p:pic>
        <p:nvPicPr>
          <p:cNvPr id="53" name="Google Shape;53;p1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222675" y="558881"/>
            <a:ext cx="1578401" cy="783575"/>
          </a:xfrm>
          <a:prstGeom prst="rect">
            <a:avLst/>
          </a:prstGeom>
          <a:noFill/>
          <a:ln>
            <a:noFill/>
          </a:ln>
        </p:spPr>
      </p:pic>
      <p:sp>
        <p:nvSpPr>
          <p:cNvPr id="54" name="Google Shape;54;p1"/>
          <p:cNvSpPr txBox="1"/>
          <p:nvPr/>
        </p:nvSpPr>
        <p:spPr>
          <a:xfrm>
            <a:off x="222675" y="1606350"/>
            <a:ext cx="8763000" cy="193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5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5" name="Google Shape;55;p1"/>
          <p:cNvSpPr txBox="1"/>
          <p:nvPr/>
        </p:nvSpPr>
        <p:spPr>
          <a:xfrm>
            <a:off x="2100876" y="558881"/>
            <a:ext cx="5831463" cy="14576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IN" sz="1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Digestive system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6" name="Google Shape;56;p1"/>
          <p:cNvSpPr txBox="1"/>
          <p:nvPr/>
        </p:nvSpPr>
        <p:spPr>
          <a:xfrm>
            <a:off x="2100876" y="1791016"/>
            <a:ext cx="4764000" cy="96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SUBJECT : (Science )</a:t>
            </a:r>
            <a:endParaRPr sz="1400" b="1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CHAPTER NUMBER: 1 </a:t>
            </a:r>
            <a:endParaRPr sz="1400" b="1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CHAPTER NAME :Digestive system</a:t>
            </a:r>
            <a:endParaRPr sz="1400" b="1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7" name="Google Shape;57;p1"/>
          <p:cNvSpPr txBox="1"/>
          <p:nvPr/>
        </p:nvSpPr>
        <p:spPr>
          <a:xfrm>
            <a:off x="6915450" y="1421684"/>
            <a:ext cx="2033778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Period  1</a:t>
            </a: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2"/>
          <p:cNvSpPr txBox="1">
            <a:spLocks noGrp="1"/>
          </p:cNvSpPr>
          <p:nvPr>
            <p:ph type="ctrTitle"/>
          </p:nvPr>
        </p:nvSpPr>
        <p:spPr>
          <a:xfrm>
            <a:off x="452628" y="130066"/>
            <a:ext cx="8086725" cy="6238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</a:pPr>
            <a:r>
              <a:rPr lang="en-IN" sz="3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liver</a:t>
            </a:r>
            <a:endParaRPr sz="3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3" name="Google Shape;63;p2"/>
          <p:cNvSpPr txBox="1">
            <a:spLocks noGrp="1"/>
          </p:cNvSpPr>
          <p:nvPr>
            <p:ph type="subTitle" idx="1"/>
          </p:nvPr>
        </p:nvSpPr>
        <p:spPr>
          <a:xfrm>
            <a:off x="559569" y="624517"/>
            <a:ext cx="7875535" cy="38425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lang="en-IN" sz="1800" dirty="0">
                <a:latin typeface="Calibri"/>
                <a:ea typeface="Calibri"/>
                <a:cs typeface="Calibri"/>
                <a:sym typeface="Calibri"/>
              </a:rPr>
              <a:t>Largest organ of the human body</a:t>
            </a:r>
          </a:p>
          <a:p>
            <a:pPr marL="45720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lang="en-IN" sz="1800" dirty="0">
                <a:latin typeface="Calibri"/>
                <a:ea typeface="Calibri"/>
                <a:cs typeface="Calibri"/>
                <a:sym typeface="Calibri"/>
              </a:rPr>
              <a:t>Produce bile</a:t>
            </a:r>
          </a:p>
          <a:p>
            <a:pPr marL="45720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lang="en-IN" sz="1800" dirty="0">
                <a:latin typeface="Calibri"/>
                <a:ea typeface="Calibri"/>
                <a:cs typeface="Calibri"/>
                <a:sym typeface="Calibri"/>
              </a:rPr>
              <a:t>Bile is Stored in gall bladder</a:t>
            </a:r>
          </a:p>
          <a:p>
            <a:pPr marL="45720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lang="en-IN" sz="1800" dirty="0">
                <a:latin typeface="Calibri"/>
                <a:ea typeface="Calibri"/>
                <a:cs typeface="Calibri"/>
                <a:sym typeface="Calibri"/>
              </a:rPr>
              <a:t>Bile breaks fats into tiny droplets called emulsified fat and the processes is called emulsification.</a:t>
            </a:r>
          </a:p>
          <a:p>
            <a:pPr marL="45720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endParaRPr sz="1800" dirty="0"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64" name="Google Shape;64;p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006030" y="3927232"/>
            <a:ext cx="1578401" cy="78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030" name="Picture 6" descr="Liver Function Tests: Approaches to Liver Disease -Narayana Health">
            <a:extLst>
              <a:ext uri="{FF2B5EF4-FFF2-40B4-BE49-F238E27FC236}">
                <a16:creationId xmlns:a16="http://schemas.microsoft.com/office/drawing/2014/main" id="{AE8FC37A-26F6-83CC-2123-4CA8804C0A3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63898" y="1992116"/>
            <a:ext cx="3489288" cy="22499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2"/>
          <p:cNvSpPr txBox="1">
            <a:spLocks noGrp="1"/>
          </p:cNvSpPr>
          <p:nvPr>
            <p:ph type="ctrTitle"/>
          </p:nvPr>
        </p:nvSpPr>
        <p:spPr>
          <a:xfrm>
            <a:off x="452628" y="130066"/>
            <a:ext cx="8086725" cy="6238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</a:pPr>
            <a:r>
              <a:rPr lang="en-IN" sz="3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pancreas</a:t>
            </a:r>
            <a:endParaRPr sz="3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64" name="Google Shape;64;p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006030" y="3927232"/>
            <a:ext cx="1578401" cy="78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2052" name="Picture 4" descr="What is the function of pancreatic juices in the digestive system ? -  Brainly.in">
            <a:extLst>
              <a:ext uri="{FF2B5EF4-FFF2-40B4-BE49-F238E27FC236}">
                <a16:creationId xmlns:a16="http://schemas.microsoft.com/office/drawing/2014/main" id="{69E61B12-CE2C-039F-65EE-897A47CFF12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2596" y="914400"/>
            <a:ext cx="6384925" cy="39055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231250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2"/>
          <p:cNvSpPr txBox="1">
            <a:spLocks noGrp="1"/>
          </p:cNvSpPr>
          <p:nvPr>
            <p:ph type="ctrTitle"/>
          </p:nvPr>
        </p:nvSpPr>
        <p:spPr>
          <a:xfrm>
            <a:off x="452628" y="130066"/>
            <a:ext cx="8086725" cy="6238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</a:pPr>
            <a:r>
              <a:rPr lang="en-IN" sz="3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Absorption of food</a:t>
            </a:r>
            <a:endParaRPr sz="3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3" name="Google Shape;63;p2"/>
          <p:cNvSpPr txBox="1">
            <a:spLocks noGrp="1"/>
          </p:cNvSpPr>
          <p:nvPr>
            <p:ph type="subTitle" idx="1"/>
          </p:nvPr>
        </p:nvSpPr>
        <p:spPr>
          <a:xfrm>
            <a:off x="500634" y="733096"/>
            <a:ext cx="6921151" cy="36565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lang="en-US" sz="1800" b="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The inner lining of the small intestine contains  finger-like projections known as villi.</a:t>
            </a:r>
          </a:p>
          <a:p>
            <a:pPr marL="45720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lang="en-US" sz="1800" dirty="0">
                <a:solidFill>
                  <a:srgbClr val="202124"/>
                </a:solidFill>
                <a:latin typeface="arial" panose="020B0604020202020204" pitchFamily="34" charset="0"/>
              </a:rPr>
              <a:t>The villi</a:t>
            </a:r>
            <a:r>
              <a:rPr lang="en-US" sz="1800" b="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 increase the surface area of the small intestine for greater absorption of the digested food. </a:t>
            </a:r>
          </a:p>
          <a:p>
            <a:pPr marL="45720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lang="en-US" sz="1800" dirty="0">
                <a:solidFill>
                  <a:srgbClr val="202124"/>
                </a:solidFill>
                <a:latin typeface="arial" panose="020B0604020202020204" pitchFamily="34" charset="0"/>
              </a:rPr>
              <a:t>Each villus has a network of thin and small blood vessels.</a:t>
            </a:r>
            <a:endParaRPr lang="en-US" sz="1800" b="0" i="0" dirty="0">
              <a:solidFill>
                <a:srgbClr val="202124"/>
              </a:solidFill>
              <a:effectLst/>
              <a:latin typeface="arial" panose="020B0604020202020204" pitchFamily="34" charset="0"/>
            </a:endParaRPr>
          </a:p>
          <a:p>
            <a:pPr marL="45720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lang="en-US" sz="1800" b="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The blood carries the absorbed food material to different parts of the body</a:t>
            </a:r>
            <a:r>
              <a:rPr lang="en-US" sz="1200" b="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.</a:t>
            </a:r>
            <a:endParaRPr sz="1800" dirty="0"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64" name="Google Shape;64;p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006030" y="3927232"/>
            <a:ext cx="1578401" cy="78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3074" name="Picture 2" descr="NCERT Class VII Science Solutions: Chapter 2 Nutrition in Animals Part 2-  FlexiPrep">
            <a:extLst>
              <a:ext uri="{FF2B5EF4-FFF2-40B4-BE49-F238E27FC236}">
                <a16:creationId xmlns:a16="http://schemas.microsoft.com/office/drawing/2014/main" id="{A86CA714-6BEA-B329-CDD0-F1A8210C52B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44641" y="2673777"/>
            <a:ext cx="2428875" cy="1876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524522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4" name="Google Shape;134;p1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787575" y="4378875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135" name="Google Shape;135;p12"/>
          <p:cNvSpPr txBox="1"/>
          <p:nvPr/>
        </p:nvSpPr>
        <p:spPr>
          <a:xfrm>
            <a:off x="621425" y="743500"/>
            <a:ext cx="7801200" cy="356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-US" sz="40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THANKING YOU</a:t>
            </a:r>
            <a:endParaRPr sz="40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-US" sz="4000" b="1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ODM EDUCATIONAL GROUP</a:t>
            </a:r>
            <a:endParaRPr sz="4000" b="1" i="0" u="none" strike="noStrike" cap="non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</TotalTime>
  <Words>116</Words>
  <Application>Microsoft Office PowerPoint</Application>
  <PresentationFormat>On-screen Show (16:9)</PresentationFormat>
  <Paragraphs>20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Calibri</vt:lpstr>
      <vt:lpstr>Arial</vt:lpstr>
      <vt:lpstr>Arial</vt:lpstr>
      <vt:lpstr>Simple Light</vt:lpstr>
      <vt:lpstr>PowerPoint Presentation</vt:lpstr>
      <vt:lpstr>liver</vt:lpstr>
      <vt:lpstr>pancreas</vt:lpstr>
      <vt:lpstr>Absorption of food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lastModifiedBy>DEBASHISH BALA</cp:lastModifiedBy>
  <cp:revision>11</cp:revision>
  <dcterms:modified xsi:type="dcterms:W3CDTF">2022-09-19T08:25:44Z</dcterms:modified>
</cp:coreProperties>
</file>