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8" r:id="rId4"/>
    <p:sldId id="269" r:id="rId5"/>
    <p:sldId id="267" r:id="rId6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cFD4yM/pTOjCaReA0awnsHqV6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20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3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0665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558881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2100876" y="558881"/>
            <a:ext cx="5831463" cy="145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Digestive system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2100876" y="1791016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(Science )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 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:Digestive system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6915450" y="1421684"/>
            <a:ext cx="20337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Period 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>
            <a:spLocks noGrp="1"/>
          </p:cNvSpPr>
          <p:nvPr>
            <p:ph type="ctrTitle"/>
          </p:nvPr>
        </p:nvSpPr>
        <p:spPr>
          <a:xfrm>
            <a:off x="452628" y="130066"/>
            <a:ext cx="8086725" cy="62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Oesophagus </a:t>
            </a:r>
            <a:endParaRPr sz="3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 txBox="1">
            <a:spLocks noGrp="1"/>
          </p:cNvSpPr>
          <p:nvPr>
            <p:ph type="subTitle" idx="1"/>
          </p:nvPr>
        </p:nvSpPr>
        <p:spPr>
          <a:xfrm>
            <a:off x="500634" y="733096"/>
            <a:ext cx="6921151" cy="3656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 esophagus is </a:t>
            </a:r>
            <a:r>
              <a:rPr lang="en-US" sz="1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 muscular tube</a:t>
            </a: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It connects your mouth to your stomach. 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When you swallow food, the walls of the </a:t>
            </a:r>
            <a:r>
              <a:rPr lang="en-US" sz="18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oesophagus</a:t>
            </a: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contracts and relax of its muscles, called peristalsis.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This moves the food down the </a:t>
            </a:r>
            <a:r>
              <a:rPr lang="en-US" sz="18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oesophagus</a:t>
            </a: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to the stomach. 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06030" y="3927232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Digestive System - Oesophagus and Stomach | Definition, Examples, Diagrams">
            <a:extLst>
              <a:ext uri="{FF2B5EF4-FFF2-40B4-BE49-F238E27FC236}">
                <a16:creationId xmlns:a16="http://schemas.microsoft.com/office/drawing/2014/main" id="{9D149D34-8B0A-8A09-8A10-A1D64AD26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671" y="2186469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>
            <a:spLocks noGrp="1"/>
          </p:cNvSpPr>
          <p:nvPr>
            <p:ph type="ctrTitle"/>
          </p:nvPr>
        </p:nvSpPr>
        <p:spPr>
          <a:xfrm>
            <a:off x="452628" y="130066"/>
            <a:ext cx="8086725" cy="62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stomach</a:t>
            </a:r>
            <a:endParaRPr sz="3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 txBox="1">
            <a:spLocks noGrp="1"/>
          </p:cNvSpPr>
          <p:nvPr>
            <p:ph type="subTitle" idx="1"/>
          </p:nvPr>
        </p:nvSpPr>
        <p:spPr>
          <a:xfrm>
            <a:off x="500634" y="733095"/>
            <a:ext cx="8086725" cy="3590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It is an elastic bag like structure.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The inner wall of the stomach contain gastric glands 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The gastric gland secretes – water , HCL, pepsin ,renin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HCL- kills germs , activates the enzymes pepsin.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Pepsin converts proteins into peptones.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Renin converts casein into curd.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56159" y="4229859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 descr="Stomach Facts for Kids - Facts Just for Parents, Teachers and Students">
            <a:extLst>
              <a:ext uri="{FF2B5EF4-FFF2-40B4-BE49-F238E27FC236}">
                <a16:creationId xmlns:a16="http://schemas.microsoft.com/office/drawing/2014/main" id="{949FD29F-2E26-8A49-C21A-C824180D9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8655" y="1104981"/>
            <a:ext cx="2450698" cy="2366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125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>
            <a:spLocks noGrp="1"/>
          </p:cNvSpPr>
          <p:nvPr>
            <p:ph type="ctrTitle"/>
          </p:nvPr>
        </p:nvSpPr>
        <p:spPr>
          <a:xfrm>
            <a:off x="452628" y="130066"/>
            <a:ext cx="8086725" cy="62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Small intestine</a:t>
            </a:r>
            <a:endParaRPr sz="3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 txBox="1">
            <a:spLocks noGrp="1"/>
          </p:cNvSpPr>
          <p:nvPr>
            <p:ph type="subTitle" idx="1"/>
          </p:nvPr>
        </p:nvSpPr>
        <p:spPr>
          <a:xfrm>
            <a:off x="425998" y="398559"/>
            <a:ext cx="6947781" cy="399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It is a long tube about 7 meters.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en-US" sz="18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 principal function of the small intestine is to </a:t>
            </a:r>
            <a:r>
              <a:rPr lang="en-US" sz="18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break down food, absorb nutrients needed for the body, and get rid of the unnecessary components</a:t>
            </a: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06030" y="3927232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Small Intestine Vector Art, Icons, and Graphics for Free Download">
            <a:extLst>
              <a:ext uri="{FF2B5EF4-FFF2-40B4-BE49-F238E27FC236}">
                <a16:creationId xmlns:a16="http://schemas.microsoft.com/office/drawing/2014/main" id="{E5B47330-1F43-BB58-6E1E-3B5D7D9E3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816" y="1955556"/>
            <a:ext cx="4477793" cy="192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2452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2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161</Words>
  <Application>Microsoft Office PowerPoint</Application>
  <PresentationFormat>On-screen Show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arial</vt:lpstr>
      <vt:lpstr>Simple Light</vt:lpstr>
      <vt:lpstr>PowerPoint Presentation</vt:lpstr>
      <vt:lpstr>Oesophagus </vt:lpstr>
      <vt:lpstr>stomach</vt:lpstr>
      <vt:lpstr>Small intestine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DEBASHISH BALA</cp:lastModifiedBy>
  <cp:revision>17</cp:revision>
  <dcterms:modified xsi:type="dcterms:W3CDTF">2022-09-19T07:42:30Z</dcterms:modified>
</cp:coreProperties>
</file>